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60" r:id="rId3"/>
    <p:sldId id="261" r:id="rId5"/>
    <p:sldId id="262" r:id="rId6"/>
    <p:sldId id="263" r:id="rId7"/>
    <p:sldId id="264" r:id="rId8"/>
    <p:sldId id="314" r:id="rId9"/>
    <p:sldId id="266" r:id="rId10"/>
    <p:sldId id="270" r:id="rId11"/>
    <p:sldId id="271" r:id="rId12"/>
    <p:sldId id="267" r:id="rId13"/>
    <p:sldId id="268" r:id="rId14"/>
    <p:sldId id="272" r:id="rId15"/>
    <p:sldId id="312" r:id="rId16"/>
    <p:sldId id="273" r:id="rId17"/>
    <p:sldId id="274" r:id="rId18"/>
    <p:sldId id="304" r:id="rId19"/>
    <p:sldId id="309" r:id="rId20"/>
    <p:sldId id="311" r:id="rId21"/>
    <p:sldId id="305" r:id="rId22"/>
    <p:sldId id="306" r:id="rId23"/>
    <p:sldId id="307" r:id="rId24"/>
    <p:sldId id="308" r:id="rId25"/>
    <p:sldId id="285" r:id="rId26"/>
    <p:sldId id="288" r:id="rId27"/>
    <p:sldId id="289" r:id="rId28"/>
    <p:sldId id="291" r:id="rId29"/>
    <p:sldId id="286" r:id="rId30"/>
    <p:sldId id="287" r:id="rId31"/>
    <p:sldId id="290" r:id="rId32"/>
    <p:sldId id="275" r:id="rId33"/>
    <p:sldId id="276" r:id="rId34"/>
    <p:sldId id="283" r:id="rId35"/>
    <p:sldId id="277" r:id="rId36"/>
    <p:sldId id="284" r:id="rId37"/>
    <p:sldId id="278" r:id="rId38"/>
    <p:sldId id="282" r:id="rId39"/>
    <p:sldId id="351" r:id="rId40"/>
    <p:sldId id="352" r:id="rId41"/>
    <p:sldId id="349" r:id="rId42"/>
    <p:sldId id="350" r:id="rId43"/>
  </p:sldIdLst>
  <p:sldSz cx="8999855" cy="10799445"/>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2112675" y="1279287"/>
            <a:ext cx="2878396"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20370" y="1248208"/>
            <a:ext cx="5189636" cy="3756319"/>
          </a:xfrm>
        </p:spPr>
        <p:txBody>
          <a:bodyPr anchor="b"/>
          <a:lstStyle>
            <a:lvl1pPr algn="l">
              <a:defRPr sz="5910" b="1">
                <a:solidFill>
                  <a:schemeClr val="accent1"/>
                </a:solidFill>
              </a:defRPr>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520370" y="5083888"/>
            <a:ext cx="5189636" cy="1238298"/>
          </a:xfrm>
        </p:spPr>
        <p:txBody>
          <a:bodyPr>
            <a:normAutofit/>
          </a:bodyPr>
          <a:lstStyle>
            <a:lvl1pPr marL="0" indent="0" algn="l">
              <a:buNone/>
              <a:defRPr sz="2755">
                <a:solidFill>
                  <a:schemeClr val="bg1">
                    <a:lumMod val="50000"/>
                  </a:schemeClr>
                </a:solidFill>
              </a:defRPr>
            </a:lvl1pPr>
            <a:lvl2pPr marL="450215" indent="0" algn="ctr">
              <a:buNone/>
              <a:defRPr sz="1970"/>
            </a:lvl2pPr>
            <a:lvl3pPr marL="899795" indent="0" algn="ctr">
              <a:buNone/>
              <a:defRPr sz="1770"/>
            </a:lvl3pPr>
            <a:lvl4pPr marL="1350010" indent="0" algn="ctr">
              <a:buNone/>
              <a:defRPr sz="1575"/>
            </a:lvl4pPr>
            <a:lvl5pPr marL="1800860" indent="0" algn="ctr">
              <a:buNone/>
              <a:defRPr sz="1575"/>
            </a:lvl5pPr>
            <a:lvl6pPr marL="2250440" indent="0" algn="ctr">
              <a:buNone/>
              <a:defRPr sz="1575"/>
            </a:lvl6pPr>
            <a:lvl7pPr marL="2700655" indent="0" algn="ctr">
              <a:buNone/>
              <a:defRPr sz="1575"/>
            </a:lvl7pPr>
            <a:lvl8pPr marL="3150870" indent="0" algn="ctr">
              <a:buNone/>
              <a:defRPr sz="1575"/>
            </a:lvl8pPr>
            <a:lvl9pPr marL="3599815" indent="0" algn="ctr">
              <a:buNone/>
              <a:defRPr sz="1575"/>
            </a:lvl9pPr>
          </a:lstStyle>
          <a:p>
            <a:r>
              <a:rPr lang="zh-CN" altLang="en-US" smtClean="0"/>
              <a:t>单击此处编辑母版副标题样式</a:t>
            </a:r>
            <a:endParaRPr lang="zh-CN" altLang="en-US"/>
          </a:p>
        </p:txBody>
      </p:sp>
      <p:sp>
        <p:nvSpPr>
          <p:cNvPr id="16" name="椭圆 15"/>
          <p:cNvSpPr/>
          <p:nvPr/>
        </p:nvSpPr>
        <p:spPr>
          <a:xfrm>
            <a:off x="3507575" y="9871199"/>
            <a:ext cx="168769" cy="360044"/>
          </a:xfrm>
          <a:prstGeom prst="ellipse">
            <a:avLst/>
          </a:prstGeom>
          <a:noFill/>
          <a:ln w="38100">
            <a:solidFill>
              <a:srgbClr val="F8F8F8">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solidFill>
                <a:schemeClr val="accent1">
                  <a:lumMod val="50000"/>
                </a:schemeClr>
              </a:solidFill>
            </a:endParaRPr>
          </a:p>
        </p:txBody>
      </p:sp>
      <p:sp>
        <p:nvSpPr>
          <p:cNvPr id="17" name="椭圆 16"/>
          <p:cNvSpPr/>
          <p:nvPr/>
        </p:nvSpPr>
        <p:spPr>
          <a:xfrm>
            <a:off x="4105297" y="9871199"/>
            <a:ext cx="168769" cy="360044"/>
          </a:xfrm>
          <a:prstGeom prst="ellipse">
            <a:avLst/>
          </a:prstGeom>
          <a:noFill/>
          <a:ln w="38100">
            <a:solidFill>
              <a:srgbClr val="F8F8F8">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solidFill>
                <a:schemeClr val="accent1">
                  <a:lumMod val="50000"/>
                </a:schemeClr>
              </a:solidFill>
            </a:endParaRPr>
          </a:p>
        </p:txBody>
      </p:sp>
      <p:sp>
        <p:nvSpPr>
          <p:cNvPr id="18" name="椭圆 17"/>
          <p:cNvSpPr/>
          <p:nvPr/>
        </p:nvSpPr>
        <p:spPr>
          <a:xfrm>
            <a:off x="4703020" y="9871199"/>
            <a:ext cx="168769" cy="360044"/>
          </a:xfrm>
          <a:prstGeom prst="ellipse">
            <a:avLst/>
          </a:prstGeom>
          <a:noFill/>
          <a:ln w="38100">
            <a:solidFill>
              <a:srgbClr val="F8F8F8">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solidFill>
                <a:schemeClr val="accent1">
                  <a:lumMod val="50000"/>
                </a:schemeClr>
              </a:solidFill>
            </a:endParaRPr>
          </a:p>
        </p:txBody>
      </p:sp>
      <p:sp>
        <p:nvSpPr>
          <p:cNvPr id="19" name="椭圆 18"/>
          <p:cNvSpPr/>
          <p:nvPr/>
        </p:nvSpPr>
        <p:spPr>
          <a:xfrm>
            <a:off x="5300742" y="9871199"/>
            <a:ext cx="168769" cy="360044"/>
          </a:xfrm>
          <a:prstGeom prst="ellipse">
            <a:avLst/>
          </a:prstGeom>
          <a:noFill/>
          <a:ln w="38100">
            <a:solidFill>
              <a:srgbClr val="F8F8F8">
                <a:alpha val="4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solidFill>
                <a:schemeClr val="accent1">
                  <a:lumMod val="50000"/>
                </a:schemeClr>
              </a:solidFill>
            </a:endParaRPr>
          </a:p>
        </p:txBody>
      </p:sp>
      <p:sp>
        <p:nvSpPr>
          <p:cNvPr id="7" name="日期占位符 6"/>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ABC47A4-756D-490B-A52F-7D9E2C9FC05F}" type="slidenum">
              <a:rPr lang="zh-CN" altLang="en-US" smtClean="0"/>
            </a:fld>
            <a:endParaRPr lang="zh-CN" altLang="en-US"/>
          </a:p>
        </p:txBody>
      </p:sp>
      <p:sp>
        <p:nvSpPr>
          <p:cNvPr id="7" name="内容占位符 6"/>
          <p:cNvSpPr>
            <a:spLocks noGrp="1"/>
          </p:cNvSpPr>
          <p:nvPr>
            <p:ph sz="quarter" idx="13"/>
          </p:nvPr>
        </p:nvSpPr>
        <p:spPr>
          <a:xfrm>
            <a:off x="618818" y="833278"/>
            <a:ext cx="7763358" cy="8780743"/>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114409" y="3223369"/>
            <a:ext cx="7267767" cy="6505313"/>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85E24A-039F-4F45-92B1-D261E8615AFF}" type="slidenum">
              <a:rPr lang="zh-CN" altLang="en-US" smtClean="0"/>
            </a:fld>
            <a:endParaRPr lang="zh-CN" altLang="en-US"/>
          </a:p>
        </p:txBody>
      </p:sp>
      <p:sp>
        <p:nvSpPr>
          <p:cNvPr id="8" name="椭圆 7"/>
          <p:cNvSpPr/>
          <p:nvPr/>
        </p:nvSpPr>
        <p:spPr>
          <a:xfrm>
            <a:off x="3507575"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9" name="椭圆 8"/>
          <p:cNvSpPr/>
          <p:nvPr/>
        </p:nvSpPr>
        <p:spPr>
          <a:xfrm>
            <a:off x="4105297"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10" name="椭圆 9"/>
          <p:cNvSpPr/>
          <p:nvPr/>
        </p:nvSpPr>
        <p:spPr>
          <a:xfrm>
            <a:off x="4703020"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11" name="椭圆 10"/>
          <p:cNvSpPr/>
          <p:nvPr/>
        </p:nvSpPr>
        <p:spPr>
          <a:xfrm>
            <a:off x="5300742"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632101" y="4673868"/>
            <a:ext cx="6500942" cy="2522450"/>
          </a:xfrm>
        </p:spPr>
        <p:txBody>
          <a:bodyPr anchor="t" anchorCtr="0">
            <a:normAutofit/>
          </a:bodyPr>
          <a:lstStyle>
            <a:lvl1pPr>
              <a:defRPr sz="5315"/>
            </a:lvl1pPr>
          </a:lstStyle>
          <a:p>
            <a:r>
              <a:rPr lang="zh-CN" altLang="en-US" dirty="0" smtClean="0"/>
              <a:t>单击此处编辑母版标题样式</a:t>
            </a:r>
            <a:endParaRPr lang="zh-CN" altLang="en-US" dirty="0"/>
          </a:p>
        </p:txBody>
      </p:sp>
      <p:sp>
        <p:nvSpPr>
          <p:cNvPr id="3" name="文本占位符 2"/>
          <p:cNvSpPr>
            <a:spLocks noGrp="1"/>
          </p:cNvSpPr>
          <p:nvPr>
            <p:ph type="body" idx="1" hasCustomPrompt="1"/>
          </p:nvPr>
        </p:nvSpPr>
        <p:spPr>
          <a:xfrm>
            <a:off x="1749970" y="1928626"/>
            <a:ext cx="6393787" cy="2362786"/>
          </a:xfrm>
        </p:spPr>
        <p:txBody>
          <a:bodyPr anchor="ctr" anchorCtr="0">
            <a:noAutofit/>
          </a:bodyPr>
          <a:lstStyle>
            <a:lvl1pPr marL="0" indent="0">
              <a:buNone/>
              <a:defRPr sz="2755">
                <a:solidFill>
                  <a:schemeClr val="tx1">
                    <a:tint val="75000"/>
                  </a:schemeClr>
                </a:solidFill>
              </a:defRPr>
            </a:lvl1pPr>
            <a:lvl2pPr marL="450215" indent="0">
              <a:buNone/>
              <a:defRPr sz="1970">
                <a:solidFill>
                  <a:schemeClr val="tx1">
                    <a:tint val="75000"/>
                  </a:schemeClr>
                </a:solidFill>
              </a:defRPr>
            </a:lvl2pPr>
            <a:lvl3pPr marL="899795" indent="0">
              <a:buNone/>
              <a:defRPr sz="1770">
                <a:solidFill>
                  <a:schemeClr val="tx1">
                    <a:tint val="75000"/>
                  </a:schemeClr>
                </a:solidFill>
              </a:defRPr>
            </a:lvl3pPr>
            <a:lvl4pPr marL="1350010" indent="0">
              <a:buNone/>
              <a:defRPr sz="1575">
                <a:solidFill>
                  <a:schemeClr val="tx1">
                    <a:tint val="75000"/>
                  </a:schemeClr>
                </a:solidFill>
              </a:defRPr>
            </a:lvl4pPr>
            <a:lvl5pPr marL="1800860" indent="0">
              <a:buNone/>
              <a:defRPr sz="1575">
                <a:solidFill>
                  <a:schemeClr val="tx1">
                    <a:tint val="75000"/>
                  </a:schemeClr>
                </a:solidFill>
              </a:defRPr>
            </a:lvl5pPr>
            <a:lvl6pPr marL="2250440" indent="0">
              <a:buNone/>
              <a:defRPr sz="1575">
                <a:solidFill>
                  <a:schemeClr val="tx1">
                    <a:tint val="75000"/>
                  </a:schemeClr>
                </a:solidFill>
              </a:defRPr>
            </a:lvl6pPr>
            <a:lvl7pPr marL="2700655" indent="0">
              <a:buNone/>
              <a:defRPr sz="1575">
                <a:solidFill>
                  <a:schemeClr val="tx1">
                    <a:tint val="75000"/>
                  </a:schemeClr>
                </a:solidFill>
              </a:defRPr>
            </a:lvl7pPr>
            <a:lvl8pPr marL="3150870" indent="0">
              <a:buNone/>
              <a:defRPr sz="1575">
                <a:solidFill>
                  <a:schemeClr val="tx1">
                    <a:tint val="75000"/>
                  </a:schemeClr>
                </a:solidFill>
              </a:defRPr>
            </a:lvl8pPr>
            <a:lvl9pPr marL="3599815" indent="0">
              <a:buNone/>
              <a:defRPr sz="1575">
                <a:solidFill>
                  <a:schemeClr val="tx1">
                    <a:tint val="75000"/>
                  </a:schemeClr>
                </a:solidFill>
              </a:defRPr>
            </a:lvl9pPr>
          </a:lstStyle>
          <a:p>
            <a:pPr lvl="0"/>
            <a:r>
              <a:rPr lang="zh-CN" altLang="en-US" dirty="0" smtClean="0"/>
              <a:t>单击此处编辑母版副标题样式</a:t>
            </a:r>
            <a:endParaRPr lang="zh-CN" altLang="en-US" dirty="0" smtClean="0"/>
          </a:p>
        </p:txBody>
      </p:sp>
      <p:sp>
        <p:nvSpPr>
          <p:cNvPr id="4" name="日期占位符 3"/>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85E24A-039F-4F45-92B1-D261E8615AFF}" type="slidenum">
              <a:rPr lang="zh-CN" altLang="en-US" smtClean="0"/>
            </a:fld>
            <a:endParaRPr lang="zh-CN" altLang="en-US"/>
          </a:p>
        </p:txBody>
      </p:sp>
      <p:sp>
        <p:nvSpPr>
          <p:cNvPr id="7" name="燕尾形 6"/>
          <p:cNvSpPr/>
          <p:nvPr>
            <p:custDataLst>
              <p:tags r:id="rId2"/>
            </p:custDataLst>
          </p:nvPr>
        </p:nvSpPr>
        <p:spPr>
          <a:xfrm>
            <a:off x="1151256" y="2570474"/>
            <a:ext cx="505819" cy="1079092"/>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defRPr/>
            </a:pPr>
            <a:endParaRPr lang="zh-CN" altLang="en-US" sz="795">
              <a:solidFill>
                <a:schemeClr val="tx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08168" y="2533284"/>
            <a:ext cx="7174007" cy="3548288"/>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p:nvPr>
        </p:nvSpPr>
        <p:spPr>
          <a:xfrm>
            <a:off x="1208168" y="6327190"/>
            <a:ext cx="7174007" cy="35482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19991" y="575070"/>
            <a:ext cx="7763358" cy="2087754"/>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19991" y="2647822"/>
            <a:ext cx="3807842" cy="1297657"/>
          </a:xfrm>
        </p:spPr>
        <p:txBody>
          <a:bodyPr anchor="b">
            <a:normAutofit/>
          </a:bodyPr>
          <a:lstStyle>
            <a:lvl1pPr marL="0" indent="0">
              <a:buNone/>
              <a:defRPr sz="3150" b="1"/>
            </a:lvl1pPr>
            <a:lvl2pPr marL="450215" indent="0">
              <a:buNone/>
              <a:defRPr sz="1970" b="1"/>
            </a:lvl2pPr>
            <a:lvl3pPr marL="899795" indent="0">
              <a:buNone/>
              <a:defRPr sz="1770" b="1"/>
            </a:lvl3pPr>
            <a:lvl4pPr marL="1350010" indent="0">
              <a:buNone/>
              <a:defRPr sz="1575" b="1"/>
            </a:lvl4pPr>
            <a:lvl5pPr marL="1800860" indent="0">
              <a:buNone/>
              <a:defRPr sz="1575" b="1"/>
            </a:lvl5pPr>
            <a:lvl6pPr marL="2250440" indent="0">
              <a:buNone/>
              <a:defRPr sz="1575" b="1"/>
            </a:lvl6pPr>
            <a:lvl7pPr marL="2700655" indent="0">
              <a:buNone/>
              <a:defRPr sz="1575" b="1"/>
            </a:lvl7pPr>
            <a:lvl8pPr marL="3150870" indent="0">
              <a:buNone/>
              <a:defRPr sz="1575" b="1"/>
            </a:lvl8pPr>
            <a:lvl9pPr marL="3599815" indent="0">
              <a:buNone/>
              <a:defRPr sz="1575"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19991" y="3945479"/>
            <a:ext cx="3807842" cy="580320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556753" y="2647822"/>
            <a:ext cx="3826595" cy="1297657"/>
          </a:xfrm>
        </p:spPr>
        <p:txBody>
          <a:bodyPr anchor="b">
            <a:normAutofit/>
          </a:bodyPr>
          <a:lstStyle>
            <a:lvl1pPr marL="0" indent="0">
              <a:buNone/>
              <a:defRPr sz="3150" b="1"/>
            </a:lvl1pPr>
            <a:lvl2pPr marL="450215" indent="0">
              <a:buNone/>
              <a:defRPr sz="1970" b="1"/>
            </a:lvl2pPr>
            <a:lvl3pPr marL="899795" indent="0">
              <a:buNone/>
              <a:defRPr sz="1770" b="1"/>
            </a:lvl3pPr>
            <a:lvl4pPr marL="1350010" indent="0">
              <a:buNone/>
              <a:defRPr sz="1575" b="1"/>
            </a:lvl4pPr>
            <a:lvl5pPr marL="1800860" indent="0">
              <a:buNone/>
              <a:defRPr sz="1575" b="1"/>
            </a:lvl5pPr>
            <a:lvl6pPr marL="2250440" indent="0">
              <a:buNone/>
              <a:defRPr sz="1575" b="1"/>
            </a:lvl6pPr>
            <a:lvl7pPr marL="2700655" indent="0">
              <a:buNone/>
              <a:defRPr sz="1575" b="1"/>
            </a:lvl7pPr>
            <a:lvl8pPr marL="3150870" indent="0">
              <a:buNone/>
              <a:defRPr sz="1575" b="1"/>
            </a:lvl8pPr>
            <a:lvl9pPr marL="3599815" indent="0">
              <a:buNone/>
              <a:defRPr sz="1575"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556753" y="3945479"/>
            <a:ext cx="3826595" cy="5803205"/>
          </a:xfrm>
        </p:spPr>
        <p:txBody>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85E24A-039F-4F45-92B1-D261E8615AFF}" type="slidenum">
              <a:rPr lang="zh-CN" altLang="en-US" smtClean="0"/>
            </a:fld>
            <a:endParaRPr lang="zh-CN" altLang="en-US"/>
          </a:p>
        </p:txBody>
      </p:sp>
      <p:sp>
        <p:nvSpPr>
          <p:cNvPr id="6" name="任意多边形 5"/>
          <p:cNvSpPr/>
          <p:nvPr/>
        </p:nvSpPr>
        <p:spPr>
          <a:xfrm>
            <a:off x="393793" y="750091"/>
            <a:ext cx="8171215" cy="9301129"/>
          </a:xfrm>
          <a:custGeom>
            <a:avLst/>
            <a:gdLst>
              <a:gd name="connsiteX0" fmla="*/ 3790950 w 11068050"/>
              <a:gd name="connsiteY0" fmla="*/ 5886450 h 5905500"/>
              <a:gd name="connsiteX1" fmla="*/ 0 w 11068050"/>
              <a:gd name="connsiteY1" fmla="*/ 5886450 h 5905500"/>
              <a:gd name="connsiteX2" fmla="*/ 0 w 11068050"/>
              <a:gd name="connsiteY2" fmla="*/ 0 h 5905500"/>
              <a:gd name="connsiteX3" fmla="*/ 11068050 w 11068050"/>
              <a:gd name="connsiteY3" fmla="*/ 0 h 5905500"/>
              <a:gd name="connsiteX4" fmla="*/ 11068050 w 11068050"/>
              <a:gd name="connsiteY4" fmla="*/ 5905500 h 5905500"/>
              <a:gd name="connsiteX5" fmla="*/ 7200900 w 11068050"/>
              <a:gd name="connsiteY5" fmla="*/ 5905500 h 590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8050" h="5905500">
                <a:moveTo>
                  <a:pt x="3790950" y="5886450"/>
                </a:moveTo>
                <a:lnTo>
                  <a:pt x="0" y="5886450"/>
                </a:lnTo>
                <a:lnTo>
                  <a:pt x="0" y="0"/>
                </a:lnTo>
                <a:lnTo>
                  <a:pt x="11068050" y="0"/>
                </a:lnTo>
                <a:lnTo>
                  <a:pt x="11068050" y="5905500"/>
                </a:lnTo>
                <a:lnTo>
                  <a:pt x="7200900" y="5905500"/>
                </a:lnTo>
              </a:path>
            </a:pathLst>
          </a:cu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7" name="椭圆 6"/>
          <p:cNvSpPr/>
          <p:nvPr/>
        </p:nvSpPr>
        <p:spPr>
          <a:xfrm>
            <a:off x="3507575"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8" name="椭圆 7"/>
          <p:cNvSpPr/>
          <p:nvPr/>
        </p:nvSpPr>
        <p:spPr>
          <a:xfrm>
            <a:off x="4105297"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9" name="椭圆 8"/>
          <p:cNvSpPr/>
          <p:nvPr/>
        </p:nvSpPr>
        <p:spPr>
          <a:xfrm>
            <a:off x="4703020"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10" name="椭圆 9"/>
          <p:cNvSpPr/>
          <p:nvPr/>
        </p:nvSpPr>
        <p:spPr>
          <a:xfrm>
            <a:off x="5300742" y="9871199"/>
            <a:ext cx="168769" cy="360044"/>
          </a:xfrm>
          <a:prstGeom prst="ellipse">
            <a:avLst/>
          </a:prstGeom>
          <a:noFill/>
          <a:ln w="38100">
            <a:solidFill>
              <a:srgbClr val="F8F8F8">
                <a:alpha val="3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795"/>
          </a:p>
        </p:txBody>
      </p:sp>
      <p:sp>
        <p:nvSpPr>
          <p:cNvPr id="11" name="椭圆 10"/>
          <p:cNvSpPr/>
          <p:nvPr>
            <p:custDataLst>
              <p:tags r:id="rId2"/>
            </p:custDataLst>
          </p:nvPr>
        </p:nvSpPr>
        <p:spPr>
          <a:xfrm>
            <a:off x="2281893" y="2367788"/>
            <a:ext cx="2658106" cy="567068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2" name="椭圆 11"/>
          <p:cNvSpPr/>
          <p:nvPr>
            <p:custDataLst>
              <p:tags r:id="rId3"/>
            </p:custDataLst>
          </p:nvPr>
        </p:nvSpPr>
        <p:spPr>
          <a:xfrm>
            <a:off x="5922140" y="3300402"/>
            <a:ext cx="541466" cy="1155140"/>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3" name="椭圆 12"/>
          <p:cNvSpPr/>
          <p:nvPr>
            <p:custDataLst>
              <p:tags r:id="rId4"/>
            </p:custDataLst>
          </p:nvPr>
        </p:nvSpPr>
        <p:spPr>
          <a:xfrm>
            <a:off x="6449541" y="2467800"/>
            <a:ext cx="289485" cy="62007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4" name="椭圆 13"/>
          <p:cNvSpPr/>
          <p:nvPr>
            <p:custDataLst>
              <p:tags r:id="rId5"/>
            </p:custDataLst>
          </p:nvPr>
        </p:nvSpPr>
        <p:spPr>
          <a:xfrm>
            <a:off x="2785856" y="7918462"/>
            <a:ext cx="424266" cy="90760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5" name="椭圆 14"/>
          <p:cNvSpPr/>
          <p:nvPr>
            <p:custDataLst>
              <p:tags r:id="rId6"/>
            </p:custDataLst>
          </p:nvPr>
        </p:nvSpPr>
        <p:spPr>
          <a:xfrm>
            <a:off x="3139800" y="9031098"/>
            <a:ext cx="266045" cy="565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16" name="椭圆 15"/>
          <p:cNvSpPr/>
          <p:nvPr>
            <p:custDataLst>
              <p:tags r:id="rId7"/>
            </p:custDataLst>
          </p:nvPr>
        </p:nvSpPr>
        <p:spPr>
          <a:xfrm>
            <a:off x="3629698" y="2367788"/>
            <a:ext cx="2658106" cy="567068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795"/>
          </a:p>
        </p:txBody>
      </p:sp>
      <p:sp>
        <p:nvSpPr>
          <p:cNvPr id="2" name="标题 1"/>
          <p:cNvSpPr>
            <a:spLocks noGrp="1"/>
          </p:cNvSpPr>
          <p:nvPr>
            <p:ph type="title"/>
          </p:nvPr>
        </p:nvSpPr>
        <p:spPr>
          <a:xfrm>
            <a:off x="2378833" y="4112651"/>
            <a:ext cx="3814708" cy="2237771"/>
          </a:xfrm>
        </p:spPr>
        <p:txBody>
          <a:bodyPr/>
          <a:lstStyle>
            <a:lvl1pPr algn="ctr">
              <a:defRPr>
                <a:solidFill>
                  <a:schemeClr val="bg1"/>
                </a:solidFill>
              </a:defRPr>
            </a:lvl1pPr>
          </a:lstStyle>
          <a:p>
            <a:r>
              <a:rPr lang="zh-CN" altLang="en-US" smtClean="0"/>
              <a:t>单击此处编辑母版标题样式</a:t>
            </a:r>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19990" y="720087"/>
            <a:ext cx="3075044" cy="2520306"/>
          </a:xfrm>
        </p:spPr>
        <p:txBody>
          <a:bodyPr anchor="t" anchorCtr="0"/>
          <a:lstStyle>
            <a:lvl1pPr>
              <a:defRPr sz="3150"/>
            </a:lvl1pPr>
          </a:lstStyle>
          <a:p>
            <a:r>
              <a:rPr lang="zh-CN" altLang="en-US" dirty="0" smtClean="0"/>
              <a:t>单击此处编辑母版标题样式</a:t>
            </a:r>
            <a:endParaRPr lang="zh-CN" altLang="en-US" dirty="0"/>
          </a:p>
        </p:txBody>
      </p:sp>
      <p:sp>
        <p:nvSpPr>
          <p:cNvPr id="3" name="图片占位符 2"/>
          <p:cNvSpPr>
            <a:spLocks noGrp="1" noChangeAspect="1"/>
          </p:cNvSpPr>
          <p:nvPr>
            <p:ph type="pic" idx="1"/>
          </p:nvPr>
        </p:nvSpPr>
        <p:spPr>
          <a:xfrm>
            <a:off x="3827194" y="720087"/>
            <a:ext cx="4555424" cy="8510640"/>
          </a:xfrm>
        </p:spPr>
        <p:txBody>
          <a:bodyPr/>
          <a:lstStyle>
            <a:lvl1pPr marL="0" indent="0">
              <a:buNone/>
              <a:defRPr sz="3150"/>
            </a:lvl1pPr>
            <a:lvl2pPr marL="450215" indent="0">
              <a:buNone/>
              <a:defRPr sz="2755"/>
            </a:lvl2pPr>
            <a:lvl3pPr marL="899795" indent="0">
              <a:buNone/>
              <a:defRPr sz="2360"/>
            </a:lvl3pPr>
            <a:lvl4pPr marL="1350010" indent="0">
              <a:buNone/>
              <a:defRPr sz="1970"/>
            </a:lvl4pPr>
            <a:lvl5pPr marL="1800860" indent="0">
              <a:buNone/>
              <a:defRPr sz="1970"/>
            </a:lvl5pPr>
            <a:lvl6pPr marL="2250440" indent="0">
              <a:buNone/>
              <a:defRPr sz="1970"/>
            </a:lvl6pPr>
            <a:lvl7pPr marL="2700655" indent="0">
              <a:buNone/>
              <a:defRPr sz="1970"/>
            </a:lvl7pPr>
            <a:lvl8pPr marL="3150870" indent="0">
              <a:buNone/>
              <a:defRPr sz="1970"/>
            </a:lvl8pPr>
            <a:lvl9pPr marL="3599815" indent="0">
              <a:buNone/>
              <a:defRPr sz="1970"/>
            </a:lvl9pPr>
          </a:lstStyle>
          <a:p>
            <a:endParaRPr lang="zh-CN" altLang="en-US"/>
          </a:p>
        </p:txBody>
      </p:sp>
      <p:sp>
        <p:nvSpPr>
          <p:cNvPr id="4" name="文本占位符 3"/>
          <p:cNvSpPr>
            <a:spLocks noGrp="1"/>
          </p:cNvSpPr>
          <p:nvPr>
            <p:ph type="body" sz="half" idx="2"/>
          </p:nvPr>
        </p:nvSpPr>
        <p:spPr>
          <a:xfrm>
            <a:off x="619990" y="3240393"/>
            <a:ext cx="3075044" cy="6003230"/>
          </a:xfrm>
        </p:spPr>
        <p:txBody>
          <a:bodyPr>
            <a:normAutofit/>
          </a:bodyPr>
          <a:lstStyle>
            <a:lvl1pPr marL="0" indent="0">
              <a:buNone/>
              <a:defRPr sz="1970"/>
            </a:lvl1pPr>
            <a:lvl2pPr marL="450215" indent="0">
              <a:buNone/>
              <a:defRPr sz="1375"/>
            </a:lvl2pPr>
            <a:lvl3pPr marL="899795" indent="0">
              <a:buNone/>
              <a:defRPr sz="1185"/>
            </a:lvl3pPr>
            <a:lvl4pPr marL="1350010" indent="0">
              <a:buNone/>
              <a:defRPr sz="980"/>
            </a:lvl4pPr>
            <a:lvl5pPr marL="1800860" indent="0">
              <a:buNone/>
              <a:defRPr sz="980"/>
            </a:lvl5pPr>
            <a:lvl6pPr marL="2250440" indent="0">
              <a:buNone/>
              <a:defRPr sz="980"/>
            </a:lvl6pPr>
            <a:lvl7pPr marL="2700655" indent="0">
              <a:buNone/>
              <a:defRPr sz="980"/>
            </a:lvl7pPr>
            <a:lvl8pPr marL="3150870" indent="0">
              <a:buNone/>
              <a:defRPr sz="980"/>
            </a:lvl8pPr>
            <a:lvl9pPr marL="3599815" indent="0">
              <a:buNone/>
              <a:defRPr sz="98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125787" y="575070"/>
            <a:ext cx="1256389" cy="91536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8818" y="575070"/>
            <a:ext cx="6346237" cy="9153612"/>
          </a:xfrm>
        </p:spPr>
        <p:txBody>
          <a:bodyPr vert="eaVert"/>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9F9CEB77-3A5C-4750-89CD-1F0F6B8CE6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85E24A-039F-4F45-92B1-D261E8615AF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2.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18818" y="366574"/>
            <a:ext cx="7763358" cy="1590193"/>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custDataLst>
              <p:tags r:id="rId13"/>
            </p:custDataLst>
          </p:nvPr>
        </p:nvSpPr>
        <p:spPr>
          <a:xfrm>
            <a:off x="618818" y="2217413"/>
            <a:ext cx="7763358" cy="7511270"/>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618818" y="10101227"/>
            <a:ext cx="2025224" cy="575070"/>
          </a:xfrm>
          <a:prstGeom prst="rect">
            <a:avLst/>
          </a:prstGeom>
        </p:spPr>
        <p:txBody>
          <a:bodyPr vert="horz" lIns="91440" tIns="45720" rIns="91440" bIns="45720" rtlCol="0" anchor="ctr"/>
          <a:lstStyle>
            <a:lvl1pPr algn="l">
              <a:defRPr sz="1185">
                <a:solidFill>
                  <a:schemeClr val="accent1">
                    <a:lumMod val="50000"/>
                  </a:schemeClr>
                </a:solidFill>
              </a:defRPr>
            </a:lvl1pPr>
          </a:lstStyle>
          <a:p>
            <a:fld id="{9F9CEB77-3A5C-4750-89CD-1F0F6B8CE66F}" type="datetimeFigureOut">
              <a:rPr lang="zh-CN" altLang="en-US" smtClean="0"/>
            </a:fld>
            <a:endParaRPr lang="zh-CN" altLang="en-US"/>
          </a:p>
        </p:txBody>
      </p:sp>
      <p:sp>
        <p:nvSpPr>
          <p:cNvPr id="5" name="页脚占位符 4"/>
          <p:cNvSpPr>
            <a:spLocks noGrp="1"/>
          </p:cNvSpPr>
          <p:nvPr>
            <p:ph type="ftr" sz="quarter" idx="3"/>
          </p:nvPr>
        </p:nvSpPr>
        <p:spPr>
          <a:xfrm>
            <a:off x="2981579" y="10101227"/>
            <a:ext cx="3037836" cy="575070"/>
          </a:xfrm>
          <a:prstGeom prst="rect">
            <a:avLst/>
          </a:prstGeom>
        </p:spPr>
        <p:txBody>
          <a:bodyPr vert="horz" lIns="91440" tIns="45720" rIns="91440" bIns="45720" rtlCol="0" anchor="ctr"/>
          <a:lstStyle>
            <a:lvl1pPr algn="ctr">
              <a:defRPr sz="1185">
                <a:solidFill>
                  <a:schemeClr val="accent1">
                    <a:lumMod val="50000"/>
                  </a:schemeClr>
                </a:solidFill>
              </a:defRPr>
            </a:lvl1pPr>
          </a:lstStyle>
          <a:p>
            <a:endParaRPr lang="zh-CN" altLang="en-US"/>
          </a:p>
        </p:txBody>
      </p:sp>
      <p:sp>
        <p:nvSpPr>
          <p:cNvPr id="6" name="灯片编号占位符 5"/>
          <p:cNvSpPr>
            <a:spLocks noGrp="1"/>
          </p:cNvSpPr>
          <p:nvPr>
            <p:ph type="sldNum" sz="quarter" idx="4"/>
          </p:nvPr>
        </p:nvSpPr>
        <p:spPr>
          <a:xfrm>
            <a:off x="6356952" y="10101227"/>
            <a:ext cx="2025224" cy="575070"/>
          </a:xfrm>
          <a:prstGeom prst="rect">
            <a:avLst/>
          </a:prstGeom>
        </p:spPr>
        <p:txBody>
          <a:bodyPr vert="horz" lIns="91440" tIns="45720" rIns="91440" bIns="45720" rtlCol="0" anchor="ctr"/>
          <a:lstStyle>
            <a:lvl1pPr algn="r">
              <a:defRPr sz="1185">
                <a:solidFill>
                  <a:schemeClr val="accent1">
                    <a:lumMod val="50000"/>
                  </a:schemeClr>
                </a:solidFill>
              </a:defRPr>
            </a:lvl1pPr>
          </a:lstStyle>
          <a:p>
            <a:fld id="{6B85E24A-039F-4F45-92B1-D261E8615AF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iming>
    <p:tnLst>
      <p:par>
        <p:cTn id="1" dur="indefinite" restart="never" nodeType="tmRoot"/>
      </p:par>
    </p:tnLst>
  </p:timing>
  <p:txStyles>
    <p:titleStyle>
      <a:lvl1pPr algn="l" defTabSz="899795" rtl="0" eaLnBrk="1" latinLnBrk="0" hangingPunct="1">
        <a:lnSpc>
          <a:spcPct val="90000"/>
        </a:lnSpc>
        <a:spcBef>
          <a:spcPct val="0"/>
        </a:spcBef>
        <a:buNone/>
        <a:defRPr sz="4330" b="1" kern="1200">
          <a:solidFill>
            <a:schemeClr val="accent1"/>
          </a:solidFill>
          <a:latin typeface="+mj-lt"/>
          <a:ea typeface="+mj-ea"/>
          <a:cs typeface="+mj-cs"/>
        </a:defRPr>
      </a:lvl1pPr>
    </p:titleStyle>
    <p:bodyStyle>
      <a:lvl1pPr marL="224790" indent="-219710" algn="just" defTabSz="899795" rtl="0" eaLnBrk="1" latinLnBrk="0" hangingPunct="1">
        <a:lnSpc>
          <a:spcPct val="120000"/>
        </a:lnSpc>
        <a:spcBef>
          <a:spcPct val="197000"/>
        </a:spcBef>
        <a:buFont typeface="Arial" panose="020B0604020202020204" pitchFamily="34" charset="0"/>
        <a:buChar char="•"/>
        <a:defRPr sz="2360" kern="1200">
          <a:solidFill>
            <a:schemeClr val="tx1"/>
          </a:solidFill>
          <a:latin typeface="+mn-lt"/>
          <a:ea typeface="+mn-ea"/>
          <a:cs typeface="+mn-cs"/>
        </a:defRPr>
      </a:lvl1pPr>
      <a:lvl2pPr marL="675005" indent="-219710" algn="just" defTabSz="899795" rtl="0" eaLnBrk="1" latinLnBrk="0" hangingPunct="1">
        <a:lnSpc>
          <a:spcPct val="120000"/>
        </a:lnSpc>
        <a:spcBef>
          <a:spcPts val="490"/>
        </a:spcBef>
        <a:buFont typeface="Arial" panose="020B0604020202020204" pitchFamily="34" charset="0"/>
        <a:buChar char="•"/>
        <a:defRPr sz="1970" kern="1200">
          <a:solidFill>
            <a:schemeClr val="tx1"/>
          </a:solidFill>
          <a:latin typeface="+mn-lt"/>
          <a:ea typeface="+mn-ea"/>
          <a:cs typeface="+mn-cs"/>
        </a:defRPr>
      </a:lvl2pPr>
      <a:lvl3pPr marL="1124585" indent="-219710" algn="just" defTabSz="899795" rtl="0" eaLnBrk="1" latinLnBrk="0" hangingPunct="1">
        <a:lnSpc>
          <a:spcPct val="120000"/>
        </a:lnSpc>
        <a:spcBef>
          <a:spcPts val="490"/>
        </a:spcBef>
        <a:buFont typeface="Arial" panose="020B0604020202020204" pitchFamily="34" charset="0"/>
        <a:buChar char="•"/>
        <a:defRPr sz="1770" kern="1200">
          <a:solidFill>
            <a:schemeClr val="tx1"/>
          </a:solidFill>
          <a:latin typeface="+mn-lt"/>
          <a:ea typeface="+mn-ea"/>
          <a:cs typeface="+mn-cs"/>
        </a:defRPr>
      </a:lvl3pPr>
      <a:lvl4pPr marL="1574800" indent="-219710" algn="just" defTabSz="899795" rtl="0" eaLnBrk="1" latinLnBrk="0" hangingPunct="1">
        <a:lnSpc>
          <a:spcPct val="120000"/>
        </a:lnSpc>
        <a:spcBef>
          <a:spcPts val="490"/>
        </a:spcBef>
        <a:buFont typeface="Arial" panose="020B0604020202020204" pitchFamily="34" charset="0"/>
        <a:buChar char="•"/>
        <a:defRPr sz="1770" kern="1200">
          <a:solidFill>
            <a:schemeClr val="tx1"/>
          </a:solidFill>
          <a:latin typeface="+mn-lt"/>
          <a:ea typeface="+mn-ea"/>
          <a:cs typeface="+mn-cs"/>
        </a:defRPr>
      </a:lvl4pPr>
      <a:lvl5pPr marL="2024380" indent="-219710" algn="just" defTabSz="899795" rtl="0" eaLnBrk="1" latinLnBrk="0" hangingPunct="1">
        <a:lnSpc>
          <a:spcPct val="120000"/>
        </a:lnSpc>
        <a:spcBef>
          <a:spcPts val="490"/>
        </a:spcBef>
        <a:buFont typeface="Arial" panose="020B0604020202020204" pitchFamily="34" charset="0"/>
        <a:buChar char="•"/>
        <a:defRPr sz="1770" kern="1200">
          <a:solidFill>
            <a:schemeClr val="tx1"/>
          </a:solidFill>
          <a:latin typeface="+mn-lt"/>
          <a:ea typeface="+mn-ea"/>
          <a:cs typeface="+mn-cs"/>
        </a:defRPr>
      </a:lvl5pPr>
      <a:lvl6pPr marL="2475230" indent="-219710" algn="l" defTabSz="899795" rtl="0" eaLnBrk="1" latinLnBrk="0" hangingPunct="1">
        <a:lnSpc>
          <a:spcPct val="90000"/>
        </a:lnSpc>
        <a:spcBef>
          <a:spcPts val="490"/>
        </a:spcBef>
        <a:buFont typeface="Arial" panose="020B0604020202020204" pitchFamily="34" charset="0"/>
        <a:buChar char="•"/>
        <a:defRPr sz="1770" kern="1200">
          <a:solidFill>
            <a:schemeClr val="tx1"/>
          </a:solidFill>
          <a:latin typeface="+mn-lt"/>
          <a:ea typeface="+mn-ea"/>
          <a:cs typeface="+mn-cs"/>
        </a:defRPr>
      </a:lvl6pPr>
      <a:lvl7pPr marL="2925445" indent="-219710" algn="l" defTabSz="899795" rtl="0" eaLnBrk="1" latinLnBrk="0" hangingPunct="1">
        <a:lnSpc>
          <a:spcPct val="90000"/>
        </a:lnSpc>
        <a:spcBef>
          <a:spcPts val="490"/>
        </a:spcBef>
        <a:buFont typeface="Arial" panose="020B0604020202020204" pitchFamily="34" charset="0"/>
        <a:buChar char="•"/>
        <a:defRPr sz="1770" kern="1200">
          <a:solidFill>
            <a:schemeClr val="tx1"/>
          </a:solidFill>
          <a:latin typeface="+mn-lt"/>
          <a:ea typeface="+mn-ea"/>
          <a:cs typeface="+mn-cs"/>
        </a:defRPr>
      </a:lvl7pPr>
      <a:lvl8pPr marL="3375025" indent="-219710" algn="l" defTabSz="899795" rtl="0" eaLnBrk="1" latinLnBrk="0" hangingPunct="1">
        <a:lnSpc>
          <a:spcPct val="90000"/>
        </a:lnSpc>
        <a:spcBef>
          <a:spcPts val="490"/>
        </a:spcBef>
        <a:buFont typeface="Arial" panose="020B0604020202020204" pitchFamily="34" charset="0"/>
        <a:buChar char="•"/>
        <a:defRPr sz="1770" kern="1200">
          <a:solidFill>
            <a:schemeClr val="tx1"/>
          </a:solidFill>
          <a:latin typeface="+mn-lt"/>
          <a:ea typeface="+mn-ea"/>
          <a:cs typeface="+mn-cs"/>
        </a:defRPr>
      </a:lvl8pPr>
      <a:lvl9pPr marL="3825240" indent="-219710" algn="l" defTabSz="899795" rtl="0" eaLnBrk="1" latinLnBrk="0" hangingPunct="1">
        <a:lnSpc>
          <a:spcPct val="90000"/>
        </a:lnSpc>
        <a:spcBef>
          <a:spcPts val="490"/>
        </a:spcBef>
        <a:buFont typeface="Arial" panose="020B0604020202020204" pitchFamily="34" charset="0"/>
        <a:buChar char="•"/>
        <a:defRPr sz="1770" kern="1200">
          <a:solidFill>
            <a:schemeClr val="tx1"/>
          </a:solidFill>
          <a:latin typeface="+mn-lt"/>
          <a:ea typeface="+mn-ea"/>
          <a:cs typeface="+mn-cs"/>
        </a:defRPr>
      </a:lvl9pPr>
    </p:bodyStyle>
    <p:otherStyle>
      <a:defPPr>
        <a:defRPr lang="zh-CN"/>
      </a:defPPr>
      <a:lvl1pPr marL="0" algn="l" defTabSz="899795" rtl="0" eaLnBrk="1" latinLnBrk="0" hangingPunct="1">
        <a:defRPr sz="1770" kern="1200">
          <a:solidFill>
            <a:schemeClr val="tx1"/>
          </a:solidFill>
          <a:latin typeface="+mn-lt"/>
          <a:ea typeface="+mn-ea"/>
          <a:cs typeface="+mn-cs"/>
        </a:defRPr>
      </a:lvl1pPr>
      <a:lvl2pPr marL="450215" algn="l" defTabSz="899795" rtl="0" eaLnBrk="1" latinLnBrk="0" hangingPunct="1">
        <a:defRPr sz="1770" kern="1200">
          <a:solidFill>
            <a:schemeClr val="tx1"/>
          </a:solidFill>
          <a:latin typeface="+mn-lt"/>
          <a:ea typeface="+mn-ea"/>
          <a:cs typeface="+mn-cs"/>
        </a:defRPr>
      </a:lvl2pPr>
      <a:lvl3pPr marL="899795" algn="l" defTabSz="899795" rtl="0" eaLnBrk="1" latinLnBrk="0" hangingPunct="1">
        <a:defRPr sz="1770" kern="1200">
          <a:solidFill>
            <a:schemeClr val="tx1"/>
          </a:solidFill>
          <a:latin typeface="+mn-lt"/>
          <a:ea typeface="+mn-ea"/>
          <a:cs typeface="+mn-cs"/>
        </a:defRPr>
      </a:lvl3pPr>
      <a:lvl4pPr marL="1350010" algn="l" defTabSz="899795" rtl="0" eaLnBrk="1" latinLnBrk="0" hangingPunct="1">
        <a:defRPr sz="1770" kern="1200">
          <a:solidFill>
            <a:schemeClr val="tx1"/>
          </a:solidFill>
          <a:latin typeface="+mn-lt"/>
          <a:ea typeface="+mn-ea"/>
          <a:cs typeface="+mn-cs"/>
        </a:defRPr>
      </a:lvl4pPr>
      <a:lvl5pPr marL="1800860" algn="l" defTabSz="899795" rtl="0" eaLnBrk="1" latinLnBrk="0" hangingPunct="1">
        <a:defRPr sz="1770" kern="1200">
          <a:solidFill>
            <a:schemeClr val="tx1"/>
          </a:solidFill>
          <a:latin typeface="+mn-lt"/>
          <a:ea typeface="+mn-ea"/>
          <a:cs typeface="+mn-cs"/>
        </a:defRPr>
      </a:lvl5pPr>
      <a:lvl6pPr marL="2250440" algn="l" defTabSz="899795" rtl="0" eaLnBrk="1" latinLnBrk="0" hangingPunct="1">
        <a:defRPr sz="1770" kern="1200">
          <a:solidFill>
            <a:schemeClr val="tx1"/>
          </a:solidFill>
          <a:latin typeface="+mn-lt"/>
          <a:ea typeface="+mn-ea"/>
          <a:cs typeface="+mn-cs"/>
        </a:defRPr>
      </a:lvl6pPr>
      <a:lvl7pPr marL="2700655" algn="l" defTabSz="899795" rtl="0" eaLnBrk="1" latinLnBrk="0" hangingPunct="1">
        <a:defRPr sz="1770" kern="1200">
          <a:solidFill>
            <a:schemeClr val="tx1"/>
          </a:solidFill>
          <a:latin typeface="+mn-lt"/>
          <a:ea typeface="+mn-ea"/>
          <a:cs typeface="+mn-cs"/>
        </a:defRPr>
      </a:lvl7pPr>
      <a:lvl8pPr marL="3150870" algn="l" defTabSz="899795" rtl="0" eaLnBrk="1" latinLnBrk="0" hangingPunct="1">
        <a:defRPr sz="1770" kern="1200">
          <a:solidFill>
            <a:schemeClr val="tx1"/>
          </a:solidFill>
          <a:latin typeface="+mn-lt"/>
          <a:ea typeface="+mn-ea"/>
          <a:cs typeface="+mn-cs"/>
        </a:defRPr>
      </a:lvl8pPr>
      <a:lvl9pPr marL="3599815" algn="l" defTabSz="899795" rtl="0" eaLnBrk="1" latinLnBrk="0" hangingPunct="1">
        <a:defRPr sz="177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jpeg"/><Relationship Id="rId1" Type="http://schemas.openxmlformats.org/officeDocument/2006/relationships/image" Target="../media/image32.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jpeg"/><Relationship Id="rId1"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jpeg"/><Relationship Id="rId1" Type="http://schemas.openxmlformats.org/officeDocument/2006/relationships/image" Target="../media/image40.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image" Target="../media/image42.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jpeg"/><Relationship Id="rId1"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jpeg"/><Relationship Id="rId1" Type="http://schemas.openxmlformats.org/officeDocument/2006/relationships/image" Target="../media/image4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3" name="图片 2" descr="首页"/>
          <p:cNvPicPr>
            <a:picLocks noChangeAspect="1"/>
          </p:cNvPicPr>
          <p:nvPr/>
        </p:nvPicPr>
        <p:blipFill>
          <a:blip r:embed="rId1"/>
          <a:stretch>
            <a:fillRect/>
          </a:stretch>
        </p:blipFill>
        <p:spPr>
          <a:xfrm>
            <a:off x="2853055" y="623570"/>
            <a:ext cx="3293745" cy="10058400"/>
          </a:xfrm>
          <a:prstGeom prst="rect">
            <a:avLst/>
          </a:prstGeom>
        </p:spPr>
      </p:pic>
      <p:sp>
        <p:nvSpPr>
          <p:cNvPr id="5" name="矩形 4"/>
          <p:cNvSpPr/>
          <p:nvPr/>
        </p:nvSpPr>
        <p:spPr>
          <a:xfrm>
            <a:off x="348770" y="1360490"/>
            <a:ext cx="2316953" cy="65420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sz="1000">
                <a:latin typeface="微软雅黑" panose="020B0503020204020204" charset="-122"/>
                <a:ea typeface="微软雅黑" panose="020B0503020204020204" charset="-122"/>
              </a:rPr>
              <a:t>放</a:t>
            </a:r>
            <a:r>
              <a:rPr lang="zh-CN" sz="1000">
                <a:latin typeface="微软雅黑" panose="020B0503020204020204" charset="-122"/>
                <a:ea typeface="微软雅黑" panose="020B0503020204020204" charset="-122"/>
              </a:rPr>
              <a:t>商城</a:t>
            </a:r>
            <a:r>
              <a:rPr sz="1000">
                <a:latin typeface="微软雅黑" panose="020B0503020204020204" charset="-122"/>
                <a:ea typeface="微软雅黑" panose="020B0503020204020204" charset="-122"/>
              </a:rPr>
              <a:t>商品，线路商品，热门日志，</a:t>
            </a:r>
            <a:r>
              <a:rPr lang="zh-CN" sz="1000">
                <a:latin typeface="微软雅黑" panose="020B0503020204020204" charset="-122"/>
                <a:ea typeface="微软雅黑" panose="020B0503020204020204" charset="-122"/>
              </a:rPr>
              <a:t>周边活动，</a:t>
            </a:r>
            <a:r>
              <a:rPr sz="1000">
                <a:latin typeface="微软雅黑" panose="020B0503020204020204" charset="-122"/>
                <a:ea typeface="微软雅黑" panose="020B0503020204020204" charset="-122"/>
              </a:rPr>
              <a:t>点击后都可跳转到详情页面。</a:t>
            </a:r>
            <a:endParaRPr lang="en-US" sz="1000">
              <a:latin typeface="微软雅黑" panose="020B0503020204020204" charset="-122"/>
              <a:ea typeface="微软雅黑" panose="020B0503020204020204" charset="-122"/>
            </a:endParaRPr>
          </a:p>
        </p:txBody>
      </p:sp>
      <p:sp>
        <p:nvSpPr>
          <p:cNvPr id="6" name="矩形 5"/>
          <p:cNvSpPr/>
          <p:nvPr/>
        </p:nvSpPr>
        <p:spPr>
          <a:xfrm>
            <a:off x="744855" y="4244975"/>
            <a:ext cx="1835150" cy="8032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可以向左滑动查看，</a:t>
            </a:r>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5个，后台可控制数量，点击跳转到详情界面。此处数量只做展示，无点击功能。拖动到最后做个提示</a:t>
            </a:r>
            <a:endParaRPr lang="zh-CN" altLang="en-US" sz="1000">
              <a:latin typeface="微软雅黑" panose="020B0503020204020204" charset="-122"/>
              <a:ea typeface="微软雅黑" panose="020B0503020204020204" charset="-122"/>
            </a:endParaRPr>
          </a:p>
        </p:txBody>
      </p:sp>
      <p:sp>
        <p:nvSpPr>
          <p:cNvPr id="7" name="矩形 6"/>
          <p:cNvSpPr/>
          <p:nvPr/>
        </p:nvSpPr>
        <p:spPr>
          <a:xfrm>
            <a:off x="6500983" y="3299078"/>
            <a:ext cx="1479482" cy="45074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960">
                <a:latin typeface="微软雅黑" panose="020B0503020204020204" charset="-122"/>
                <a:ea typeface="微软雅黑" panose="020B0503020204020204" charset="-122"/>
              </a:rPr>
              <a:t>点击后会跳转到骑行日志主页</a:t>
            </a:r>
            <a:endParaRPr lang="zh-CN" altLang="en-US" sz="960">
              <a:latin typeface="微软雅黑" panose="020B0503020204020204" charset="-122"/>
              <a:ea typeface="微软雅黑" panose="020B0503020204020204" charset="-122"/>
            </a:endParaRPr>
          </a:p>
        </p:txBody>
      </p:sp>
      <p:sp>
        <p:nvSpPr>
          <p:cNvPr id="8" name="矩形 7"/>
          <p:cNvSpPr/>
          <p:nvPr/>
        </p:nvSpPr>
        <p:spPr>
          <a:xfrm>
            <a:off x="-3810" y="5454650"/>
            <a:ext cx="2646680" cy="761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3</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5个，后台可控制数量，向下滑动，滑动到底部会有提示提示。点击具体线路跳转到详情界面。此部分的报名人数显示，评论数只做展示，无点击功能</a:t>
            </a:r>
            <a:endParaRPr lang="zh-CN" altLang="en-US" sz="1000">
              <a:latin typeface="微软雅黑" panose="020B0503020204020204" charset="-122"/>
              <a:ea typeface="微软雅黑" panose="020B0503020204020204" charset="-122"/>
            </a:endParaRPr>
          </a:p>
        </p:txBody>
      </p:sp>
      <p:sp>
        <p:nvSpPr>
          <p:cNvPr id="9" name="矩形 8"/>
          <p:cNvSpPr/>
          <p:nvPr/>
        </p:nvSpPr>
        <p:spPr>
          <a:xfrm>
            <a:off x="-3810" y="2698750"/>
            <a:ext cx="2669540" cy="825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点进去可填写对应信息（公司名称，联系人，联系电话，联系邮箱，人数，预算，出行日期，备注），完成后后台显示内容，客服人员电话联系，无需注册即可填写</a:t>
            </a:r>
            <a:r>
              <a:rPr lang="zh-CN" altLang="en-US" sz="1000">
                <a:latin typeface="微软雅黑" panose="020B0503020204020204" charset="-122"/>
                <a:ea typeface="微软雅黑" panose="020B0503020204020204" charset="-122"/>
              </a:rPr>
              <a:t>，具体界面见</a:t>
            </a:r>
            <a:r>
              <a:rPr lang="en-US" altLang="zh-CN" sz="1000">
                <a:latin typeface="微软雅黑" panose="020B0503020204020204" charset="-122"/>
                <a:ea typeface="微软雅黑" panose="020B0503020204020204" charset="-122"/>
              </a:rPr>
              <a:t>UI</a:t>
            </a:r>
            <a:endParaRPr lang="en-US" altLang="zh-CN" sz="1000">
              <a:latin typeface="微软雅黑" panose="020B0503020204020204" charset="-122"/>
              <a:ea typeface="微软雅黑" panose="020B0503020204020204" charset="-122"/>
            </a:endParaRPr>
          </a:p>
        </p:txBody>
      </p:sp>
      <p:sp>
        <p:nvSpPr>
          <p:cNvPr id="10" name="矩形 9"/>
          <p:cNvSpPr/>
          <p:nvPr/>
        </p:nvSpPr>
        <p:spPr>
          <a:xfrm>
            <a:off x="6323965" y="2349500"/>
            <a:ext cx="3282315" cy="6997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960">
                <a:latin typeface="微软雅黑" panose="020B0503020204020204" charset="-122"/>
                <a:ea typeface="微软雅黑" panose="020B0503020204020204" charset="-122"/>
              </a:rPr>
              <a:t>点击进入显示平安专属购买二维码，识别二维码后跳转外网购买，</a:t>
            </a:r>
            <a:r>
              <a:rPr lang="en-US" altLang="zh-CN" sz="1000">
                <a:latin typeface="微软雅黑" panose="020B0503020204020204" charset="-122"/>
                <a:ea typeface="微软雅黑" panose="020B0503020204020204" charset="-122"/>
              </a:rPr>
              <a:t>后台</a:t>
            </a:r>
            <a:r>
              <a:rPr lang="en-US" altLang="zh-CN" sz="960">
                <a:latin typeface="微软雅黑" panose="020B0503020204020204" charset="-122"/>
                <a:ea typeface="微软雅黑" panose="020B0503020204020204" charset="-122"/>
              </a:rPr>
              <a:t>可导出粉丝绑定关系名单和用户名单，用于核对返佣。不注册即可购买，接的是平安的购买接口。</a:t>
            </a:r>
            <a:endParaRPr lang="en-US" altLang="zh-CN" sz="960">
              <a:latin typeface="微软雅黑" panose="020B0503020204020204" charset="-122"/>
              <a:ea typeface="微软雅黑" panose="020B0503020204020204" charset="-122"/>
            </a:endParaRPr>
          </a:p>
        </p:txBody>
      </p:sp>
      <p:cxnSp>
        <p:nvCxnSpPr>
          <p:cNvPr id="11" name="直接箭头连接符 10"/>
          <p:cNvCxnSpPr>
            <a:stCxn id="5" idx="3"/>
          </p:cNvCxnSpPr>
          <p:nvPr/>
        </p:nvCxnSpPr>
        <p:spPr>
          <a:xfrm>
            <a:off x="2665672" y="1687949"/>
            <a:ext cx="352723" cy="8269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9" idx="3"/>
          </p:cNvCxnSpPr>
          <p:nvPr/>
        </p:nvCxnSpPr>
        <p:spPr>
          <a:xfrm flipV="1">
            <a:off x="2665428" y="3011086"/>
            <a:ext cx="272840" cy="1006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8" idx="3"/>
          </p:cNvCxnSpPr>
          <p:nvPr/>
        </p:nvCxnSpPr>
        <p:spPr>
          <a:xfrm>
            <a:off x="2642761" y="5835386"/>
            <a:ext cx="207021" cy="6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7" idx="1"/>
          </p:cNvCxnSpPr>
          <p:nvPr/>
        </p:nvCxnSpPr>
        <p:spPr>
          <a:xfrm flipH="1">
            <a:off x="6061780" y="3524005"/>
            <a:ext cx="439076" cy="11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stCxn id="10" idx="1"/>
          </p:cNvCxnSpPr>
          <p:nvPr/>
        </p:nvCxnSpPr>
        <p:spPr>
          <a:xfrm flipH="1">
            <a:off x="5997417" y="2699473"/>
            <a:ext cx="326283" cy="197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6" idx="3"/>
          </p:cNvCxnSpPr>
          <p:nvPr/>
        </p:nvCxnSpPr>
        <p:spPr>
          <a:xfrm flipV="1">
            <a:off x="2580221" y="4643411"/>
            <a:ext cx="232055" cy="36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323965" y="738505"/>
            <a:ext cx="2345690" cy="822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zh-CN" sz="1000">
                <a:latin typeface="微软雅黑" panose="020B0503020204020204" charset="-122"/>
                <a:ea typeface="微软雅黑" panose="020B0503020204020204" charset="-122"/>
              </a:rPr>
              <a:t>点击搜索弹出搜索界面，分热门搜索和搜索历史，热门搜索字段后台设置，搜索历史读取历史记录，点击字段跳转到对应界面。输入的时候带联想，以标题为搜索对象</a:t>
            </a:r>
            <a:endParaRPr lang="zh-CN" altLang="zh-CN" sz="1000">
              <a:latin typeface="微软雅黑" panose="020B0503020204020204" charset="-122"/>
              <a:ea typeface="微软雅黑" panose="020B0503020204020204" charset="-122"/>
            </a:endParaRPr>
          </a:p>
        </p:txBody>
      </p:sp>
      <p:cxnSp>
        <p:nvCxnSpPr>
          <p:cNvPr id="19" name="直接箭头连接符 18"/>
          <p:cNvCxnSpPr/>
          <p:nvPr/>
        </p:nvCxnSpPr>
        <p:spPr>
          <a:xfrm flipH="1">
            <a:off x="5997645" y="957970"/>
            <a:ext cx="439076" cy="11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6188780" y="3679580"/>
            <a:ext cx="439076" cy="1153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1294765" y="10168255"/>
            <a:ext cx="1361440" cy="4184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点击显示选中的颜色</a:t>
            </a:r>
            <a:endParaRPr lang="zh-CN" sz="1000">
              <a:latin typeface="微软雅黑" panose="020B0503020204020204" charset="-122"/>
              <a:ea typeface="微软雅黑" panose="020B0503020204020204" charset="-122"/>
            </a:endParaRPr>
          </a:p>
        </p:txBody>
      </p:sp>
      <p:cxnSp>
        <p:nvCxnSpPr>
          <p:cNvPr id="22" name="直接箭头连接符 21"/>
          <p:cNvCxnSpPr/>
          <p:nvPr/>
        </p:nvCxnSpPr>
        <p:spPr>
          <a:xfrm>
            <a:off x="2656096" y="10393416"/>
            <a:ext cx="207021" cy="61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01015" y="247650"/>
            <a:ext cx="15049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首页</a:t>
            </a:r>
            <a:endParaRPr lang="zh-CN" altLang="zh-CN">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申请认证用户"/>
          <p:cNvPicPr>
            <a:picLocks noChangeAspect="1"/>
          </p:cNvPicPr>
          <p:nvPr/>
        </p:nvPicPr>
        <p:blipFill>
          <a:blip r:embed="rId1"/>
          <a:stretch>
            <a:fillRect/>
          </a:stretch>
        </p:blipFill>
        <p:spPr>
          <a:xfrm>
            <a:off x="2931160" y="1412875"/>
            <a:ext cx="3211830" cy="7428230"/>
          </a:xfrm>
          <a:prstGeom prst="rect">
            <a:avLst/>
          </a:prstGeom>
        </p:spPr>
      </p:pic>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修改登录密码</a:t>
            </a:r>
            <a:endParaRPr lang="zh-CN" altLang="zh-CN">
              <a:solidFill>
                <a:schemeClr val="tx1"/>
              </a:solidFill>
            </a:endParaRPr>
          </a:p>
        </p:txBody>
      </p:sp>
      <p:sp>
        <p:nvSpPr>
          <p:cNvPr id="2" name="矩形 1"/>
          <p:cNvSpPr/>
          <p:nvPr/>
        </p:nvSpPr>
        <p:spPr>
          <a:xfrm>
            <a:off x="2016760" y="1578610"/>
            <a:ext cx="1052830" cy="379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p:txBody>
      </p:sp>
      <p:sp>
        <p:nvSpPr>
          <p:cNvPr id="3" name="矩形 2"/>
          <p:cNvSpPr/>
          <p:nvPr/>
        </p:nvSpPr>
        <p:spPr>
          <a:xfrm>
            <a:off x="1221740" y="2647950"/>
            <a:ext cx="1508125" cy="41522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a:t>
            </a:r>
            <a:r>
              <a:rPr lang="zh-CN" sz="1000">
                <a:latin typeface="微软雅黑" panose="020B0503020204020204" charset="-122"/>
                <a:ea typeface="微软雅黑" panose="020B0503020204020204" charset="-122"/>
              </a:rPr>
              <a:t>必须要填写的为姓名，联系电话和身份证。</a:t>
            </a:r>
            <a:r>
              <a:rPr lang="en-US" altLang="zh-CN" sz="1000">
                <a:latin typeface="微软雅黑" panose="020B0503020204020204" charset="-122"/>
                <a:ea typeface="微软雅黑" panose="020B0503020204020204" charset="-122"/>
              </a:rPr>
              <a:t>,</a:t>
            </a:r>
            <a:endParaRPr lang="en-US" altLang="zh-CN"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a:t>
            </a:r>
            <a:r>
              <a:rPr lang="zh-CN" sz="1000">
                <a:latin typeface="微软雅黑" panose="020B0503020204020204" charset="-122"/>
                <a:ea typeface="微软雅黑" panose="020B0503020204020204" charset="-122"/>
              </a:rPr>
              <a:t>简介和联系地址可根据情况填写。</a:t>
            </a:r>
            <a:endParaRPr lang="zh-CN"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，身份证正反面和认证资料必须上传，身份证必须两张图片都上传，认证资料可只上传一张，最多两张，个人提供骑行资质文字取消</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，必须缴纳保证金，可选择微信或支付宝支付。点击确认申请后跳转到支付宝或微信支付界面确认后返回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界面提示是否绑定成功，绑定成功显示认证用户界面模式。</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，爱骑旅认证用户代理文字点击跳转页面查看规则，这部分可后台上传</a:t>
            </a:r>
            <a:endParaRPr lang="zh-CN" altLang="en-US" sz="1000">
              <a:latin typeface="微软雅黑" panose="020B0503020204020204" charset="-122"/>
              <a:ea typeface="微软雅黑" panose="020B0503020204020204" charset="-122"/>
            </a:endParaRPr>
          </a:p>
          <a:p>
            <a:pPr algn="l"/>
            <a:endParaRPr lang="zh-CN" sz="1000">
              <a:latin typeface="微软雅黑" panose="020B0503020204020204" charset="-122"/>
              <a:ea typeface="微软雅黑" panose="020B0503020204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选择优惠券"/>
          <p:cNvPicPr>
            <a:picLocks noChangeAspect="1"/>
          </p:cNvPicPr>
          <p:nvPr/>
        </p:nvPicPr>
        <p:blipFill>
          <a:blip r:embed="rId1"/>
          <a:stretch>
            <a:fillRect/>
          </a:stretch>
        </p:blipFill>
        <p:spPr>
          <a:xfrm>
            <a:off x="1065530" y="1567815"/>
            <a:ext cx="3130550" cy="5567680"/>
          </a:xfrm>
          <a:prstGeom prst="rect">
            <a:avLst/>
          </a:prstGeom>
        </p:spPr>
      </p:pic>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我的优惠券</a:t>
            </a:r>
            <a:endParaRPr lang="zh-CN" altLang="zh-CN">
              <a:solidFill>
                <a:schemeClr val="tx1"/>
              </a:solidFill>
            </a:endParaRPr>
          </a:p>
        </p:txBody>
      </p:sp>
      <p:pic>
        <p:nvPicPr>
          <p:cNvPr id="2" name="图片 1" descr="优惠券"/>
          <p:cNvPicPr>
            <a:picLocks noChangeAspect="1"/>
          </p:cNvPicPr>
          <p:nvPr/>
        </p:nvPicPr>
        <p:blipFill>
          <a:blip r:embed="rId2"/>
          <a:stretch>
            <a:fillRect/>
          </a:stretch>
        </p:blipFill>
        <p:spPr>
          <a:xfrm>
            <a:off x="4551680" y="1567815"/>
            <a:ext cx="3129915" cy="5567045"/>
          </a:xfrm>
          <a:prstGeom prst="rect">
            <a:avLst/>
          </a:prstGeom>
        </p:spPr>
      </p:pic>
      <p:sp>
        <p:nvSpPr>
          <p:cNvPr id="9" name="矩形 8"/>
          <p:cNvSpPr/>
          <p:nvPr/>
        </p:nvSpPr>
        <p:spPr>
          <a:xfrm>
            <a:off x="-78105" y="1721485"/>
            <a:ext cx="1290320" cy="379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p:txBody>
      </p:sp>
      <p:sp>
        <p:nvSpPr>
          <p:cNvPr id="10" name="矩形 9"/>
          <p:cNvSpPr/>
          <p:nvPr/>
        </p:nvSpPr>
        <p:spPr>
          <a:xfrm>
            <a:off x="-684530" y="2315210"/>
            <a:ext cx="1750060" cy="4387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，分三个状态，点击每个页签显示页签下的内容</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①可领取的是指目前上架的所有优惠券，第一版只有新人优惠券，点击具体的优惠券，弹窗提示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是否领取</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，如果取消退出弹窗，确认就跳转到未使用界面显示</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②未使用的是领取过的还没有使用的</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③已过期的是自优惠券领取后过了时效的和已经使用的</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（此处文字改为已过期</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已使用）</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，在我的优惠券右边增加一个？号图标，点击查看优惠券的规则，此处规则是否能从后台自己传</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，在未使用和已过期界面如果没有优惠券存在的的时候点击页面的领取优惠券跳转到可领取界面，可领取如果没有优惠券只显示</a:t>
            </a:r>
            <a:r>
              <a:rPr lang="en-US" altLang="zh-CN" sz="1000">
                <a:latin typeface="微软雅黑" panose="020B0503020204020204" charset="-122"/>
                <a:ea typeface="微软雅黑" panose="020B0503020204020204" charset="-122"/>
              </a:rPr>
              <a:t>logo</a:t>
            </a:r>
            <a:endParaRPr lang="en-US" altLang="zh-CN" sz="1000">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周边"/>
          <p:cNvPicPr>
            <a:picLocks noChangeAspect="1"/>
          </p:cNvPicPr>
          <p:nvPr/>
        </p:nvPicPr>
        <p:blipFill>
          <a:blip r:embed="rId1"/>
          <a:stretch>
            <a:fillRect/>
          </a:stretch>
        </p:blipFill>
        <p:spPr>
          <a:xfrm>
            <a:off x="2735580" y="1272540"/>
            <a:ext cx="3526790" cy="6273800"/>
          </a:xfrm>
          <a:prstGeom prst="rect">
            <a:avLst/>
          </a:prstGeom>
        </p:spPr>
      </p:pic>
      <p:cxnSp>
        <p:nvCxnSpPr>
          <p:cNvPr id="8" name="直接箭头连接符 7"/>
          <p:cNvCxnSpPr>
            <a:stCxn id="6" idx="3"/>
          </p:cNvCxnSpPr>
          <p:nvPr/>
        </p:nvCxnSpPr>
        <p:spPr>
          <a:xfrm flipV="1">
            <a:off x="10111613" y="3490930"/>
            <a:ext cx="357505" cy="542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周边</a:t>
            </a:r>
            <a:endParaRPr lang="zh-CN" altLang="zh-CN">
              <a:solidFill>
                <a:schemeClr val="tx1"/>
              </a:solidFill>
            </a:endParaRPr>
          </a:p>
        </p:txBody>
      </p:sp>
      <p:sp>
        <p:nvSpPr>
          <p:cNvPr id="12" name="矩形 11"/>
          <p:cNvSpPr/>
          <p:nvPr/>
        </p:nvSpPr>
        <p:spPr>
          <a:xfrm>
            <a:off x="500380" y="1408430"/>
            <a:ext cx="2155825" cy="28886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，在系统打开定位功能时自动定位并且在触发这个页面的时候弹窗提示定位成功和定位的城市，此处显示定位的城市</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，在系统未打开定位的时候弹窗提示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定位服务未开启</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，副标题为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请在系统设置中开启定位服务</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，去设置就跳转到系统定位的地方，选择后需要在手机最上部跳转选择回到</a:t>
            </a:r>
            <a:r>
              <a:rPr lang="en-US" altLang="zh-CN" sz="1000">
                <a:latin typeface="微软雅黑" panose="020B0503020204020204" charset="-122"/>
                <a:ea typeface="微软雅黑" panose="020B0503020204020204" charset="-122"/>
              </a:rPr>
              <a:t>app</a:t>
            </a:r>
            <a:r>
              <a:rPr lang="zh-CN" altLang="en-US" sz="1000">
                <a:latin typeface="微软雅黑" panose="020B0503020204020204" charset="-122"/>
                <a:ea typeface="微软雅黑" panose="020B0503020204020204" charset="-122"/>
              </a:rPr>
              <a:t>，如果没有选择打开返回</a:t>
            </a:r>
            <a:r>
              <a:rPr lang="en-US" altLang="zh-CN" sz="1000">
                <a:latin typeface="微软雅黑" panose="020B0503020204020204" charset="-122"/>
                <a:ea typeface="微软雅黑" panose="020B0503020204020204" charset="-122"/>
              </a:rPr>
              <a:t>app</a:t>
            </a:r>
            <a:r>
              <a:rPr lang="zh-CN" altLang="en-US" sz="1000">
                <a:latin typeface="微软雅黑" panose="020B0503020204020204" charset="-122"/>
                <a:ea typeface="微软雅黑" panose="020B0503020204020204" charset="-122"/>
              </a:rPr>
              <a:t>弹窗设置依然存在。取消退出弹窗，此页面展示为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自动定位失败，请手动定位</a:t>
            </a:r>
            <a:r>
              <a:rPr lang="en-US" altLang="zh-CN" sz="1000">
                <a:latin typeface="微软雅黑" panose="020B0503020204020204" charset="-122"/>
                <a:ea typeface="微软雅黑" panose="020B0503020204020204" charset="-122"/>
              </a:rPr>
              <a:t>“</a:t>
            </a:r>
            <a:endParaRPr lang="en-US" altLang="zh-CN"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，未打开定位时候此处显示为未知，点击跳转到手动确定地址的界面，选择后跳转到到周边主页，此处显示选择的城市，此页面的内容为该城市的活动</a:t>
            </a:r>
            <a:endParaRPr lang="zh-CN" altLang="en-US" sz="1000">
              <a:latin typeface="微软雅黑" panose="020B0503020204020204" charset="-122"/>
              <a:ea typeface="微软雅黑" panose="020B0503020204020204" charset="-122"/>
            </a:endParaRPr>
          </a:p>
        </p:txBody>
      </p:sp>
      <p:sp>
        <p:nvSpPr>
          <p:cNvPr id="13" name="矩形 12"/>
          <p:cNvSpPr/>
          <p:nvPr/>
        </p:nvSpPr>
        <p:spPr>
          <a:xfrm>
            <a:off x="6116955" y="3305810"/>
            <a:ext cx="1290320" cy="892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点击这个部分任一区域都可跳转到该活动详细界面</a:t>
            </a:r>
            <a:endParaRPr lang="zh-CN" altLang="en-US" sz="1000">
              <a:latin typeface="微软雅黑" panose="020B0503020204020204" charset="-122"/>
              <a:ea typeface="微软雅黑" panose="020B0503020204020204" charset="-122"/>
            </a:endParaRPr>
          </a:p>
        </p:txBody>
      </p:sp>
      <p:sp>
        <p:nvSpPr>
          <p:cNvPr id="14" name="矩形 13"/>
          <p:cNvSpPr/>
          <p:nvPr/>
        </p:nvSpPr>
        <p:spPr>
          <a:xfrm>
            <a:off x="5494020" y="1891030"/>
            <a:ext cx="2242820" cy="436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官方发布的活动会有官方字样展示</a:t>
            </a:r>
            <a:endParaRPr lang="zh-CN" altLang="en-US" sz="1000">
              <a:latin typeface="微软雅黑" panose="020B0503020204020204" charset="-122"/>
              <a:ea typeface="微软雅黑" panose="020B0503020204020204" charset="-122"/>
            </a:endParaRPr>
          </a:p>
        </p:txBody>
      </p:sp>
      <p:sp>
        <p:nvSpPr>
          <p:cNvPr id="15" name="矩形 14"/>
          <p:cNvSpPr/>
          <p:nvPr/>
        </p:nvSpPr>
        <p:spPr>
          <a:xfrm>
            <a:off x="6262370" y="1351280"/>
            <a:ext cx="2242820" cy="436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认证用户可在此部分发布，官方发布的可登录后台根据权限发布</a:t>
            </a:r>
            <a:endParaRPr lang="zh-CN" altLang="en-US" sz="1000">
              <a:latin typeface="微软雅黑" panose="020B0503020204020204" charset="-122"/>
              <a:ea typeface="微软雅黑" panose="020B0503020204020204" charset="-122"/>
            </a:endParaRPr>
          </a:p>
        </p:txBody>
      </p:sp>
      <p:sp>
        <p:nvSpPr>
          <p:cNvPr id="16" name="文本框 15"/>
          <p:cNvSpPr txBox="1"/>
          <p:nvPr/>
        </p:nvSpPr>
        <p:spPr>
          <a:xfrm>
            <a:off x="501015" y="800100"/>
            <a:ext cx="2138680" cy="304800"/>
          </a:xfrm>
          <a:prstGeom prst="rect">
            <a:avLst/>
          </a:prstGeom>
          <a:noFill/>
        </p:spPr>
        <p:txBody>
          <a:bodyPr wrap="none" rtlCol="0">
            <a:spAutoFit/>
          </a:bodyPr>
          <a:p>
            <a:r>
              <a:rPr lang="zh-CN" altLang="en-US" sz="1400"/>
              <a:t>该页面根据发布顺序排序</a:t>
            </a:r>
            <a:endParaRPr lang="zh-CN" altLang="en-US" sz="1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周边定位"/>
          <p:cNvPicPr>
            <a:picLocks noChangeAspect="1"/>
          </p:cNvPicPr>
          <p:nvPr/>
        </p:nvPicPr>
        <p:blipFill>
          <a:blip r:embed="rId1"/>
          <a:stretch>
            <a:fillRect/>
          </a:stretch>
        </p:blipFill>
        <p:spPr>
          <a:xfrm>
            <a:off x="2575560" y="1254760"/>
            <a:ext cx="3670935" cy="6528435"/>
          </a:xfrm>
          <a:prstGeom prst="rect">
            <a:avLst/>
          </a:prstGeom>
        </p:spPr>
      </p:pic>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周边手动定位</a:t>
            </a:r>
            <a:endParaRPr lang="zh-CN" altLang="zh-CN">
              <a:solidFill>
                <a:schemeClr val="tx1"/>
              </a:solidFill>
            </a:endParaRPr>
          </a:p>
        </p:txBody>
      </p:sp>
      <p:sp>
        <p:nvSpPr>
          <p:cNvPr id="12" name="矩形 11"/>
          <p:cNvSpPr/>
          <p:nvPr/>
        </p:nvSpPr>
        <p:spPr>
          <a:xfrm>
            <a:off x="6177280" y="1484630"/>
            <a:ext cx="2155825" cy="403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，点击取消返回到周边主页</a:t>
            </a:r>
            <a:endParaRPr lang="zh-CN" altLang="en-US" sz="1000">
              <a:latin typeface="微软雅黑" panose="020B0503020204020204" charset="-122"/>
              <a:ea typeface="微软雅黑" panose="020B0503020204020204" charset="-122"/>
            </a:endParaRPr>
          </a:p>
        </p:txBody>
      </p:sp>
      <p:sp>
        <p:nvSpPr>
          <p:cNvPr id="2" name="矩形 1"/>
          <p:cNvSpPr/>
          <p:nvPr/>
        </p:nvSpPr>
        <p:spPr>
          <a:xfrm>
            <a:off x="501015" y="1484630"/>
            <a:ext cx="2155825" cy="403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，联想式搜索</a:t>
            </a:r>
            <a:endParaRPr lang="zh-CN" altLang="en-US" sz="1000">
              <a:latin typeface="微软雅黑" panose="020B0503020204020204" charset="-122"/>
              <a:ea typeface="微软雅黑" panose="020B0503020204020204" charset="-122"/>
            </a:endParaRPr>
          </a:p>
        </p:txBody>
      </p:sp>
      <p:sp>
        <p:nvSpPr>
          <p:cNvPr id="3" name="矩形 2"/>
          <p:cNvSpPr/>
          <p:nvPr/>
        </p:nvSpPr>
        <p:spPr>
          <a:xfrm>
            <a:off x="605790" y="4173855"/>
            <a:ext cx="2155825" cy="451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，取消热门城市</a:t>
            </a:r>
            <a:endParaRPr lang="zh-CN" altLang="en-US" sz="1000">
              <a:latin typeface="微软雅黑" panose="020B0503020204020204" charset="-122"/>
              <a:ea typeface="微软雅黑" panose="020B0503020204020204" charset="-122"/>
            </a:endParaRPr>
          </a:p>
        </p:txBody>
      </p:sp>
      <p:sp>
        <p:nvSpPr>
          <p:cNvPr id="7" name="矩形 6"/>
          <p:cNvSpPr/>
          <p:nvPr/>
        </p:nvSpPr>
        <p:spPr>
          <a:xfrm>
            <a:off x="292100" y="2183130"/>
            <a:ext cx="2469515" cy="5314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，未定位显示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定位失败，点击重试</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若未打开定位情况下，点击只是一个刷新的功能，打开的话自动定位显示</a:t>
            </a:r>
            <a:endParaRPr lang="zh-CN" altLang="en-US" sz="1000">
              <a:latin typeface="微软雅黑" panose="020B0503020204020204" charset="-122"/>
              <a:ea typeface="微软雅黑" panose="020B0503020204020204" charset="-122"/>
            </a:endParaRPr>
          </a:p>
        </p:txBody>
      </p:sp>
      <p:sp>
        <p:nvSpPr>
          <p:cNvPr id="8" name="矩形 7"/>
          <p:cNvSpPr/>
          <p:nvPr/>
        </p:nvSpPr>
        <p:spPr>
          <a:xfrm>
            <a:off x="5361305" y="2040255"/>
            <a:ext cx="2155825" cy="403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，海外改为境外</a:t>
            </a:r>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2" name="直接箭头连接符 21"/>
          <p:cNvCxnSpPr>
            <a:stCxn id="5" idx="3"/>
          </p:cNvCxnSpPr>
          <p:nvPr/>
        </p:nvCxnSpPr>
        <p:spPr>
          <a:xfrm flipV="1">
            <a:off x="7938008" y="5429293"/>
            <a:ext cx="67507" cy="3909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7" idx="3"/>
          </p:cNvCxnSpPr>
          <p:nvPr/>
        </p:nvCxnSpPr>
        <p:spPr>
          <a:xfrm flipV="1">
            <a:off x="4506355" y="8794310"/>
            <a:ext cx="293936" cy="736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认证用户</a:t>
            </a:r>
            <a:r>
              <a:rPr lang="en-US" altLang="zh-CN">
                <a:solidFill>
                  <a:schemeClr val="tx1"/>
                </a:solidFill>
              </a:rPr>
              <a:t>-</a:t>
            </a:r>
            <a:r>
              <a:rPr lang="zh-CN" altLang="en-US">
                <a:solidFill>
                  <a:schemeClr val="tx1"/>
                </a:solidFill>
              </a:rPr>
              <a:t>个人中心</a:t>
            </a:r>
            <a:endParaRPr lang="zh-CN" altLang="en-US">
              <a:solidFill>
                <a:schemeClr val="tx1"/>
              </a:solidFill>
            </a:endParaRPr>
          </a:p>
        </p:txBody>
      </p:sp>
      <p:pic>
        <p:nvPicPr>
          <p:cNvPr id="48" name="图片 47" descr="我的 已认证"/>
          <p:cNvPicPr>
            <a:picLocks noChangeAspect="1"/>
          </p:cNvPicPr>
          <p:nvPr/>
        </p:nvPicPr>
        <p:blipFill>
          <a:blip r:embed="rId1"/>
          <a:stretch>
            <a:fillRect/>
          </a:stretch>
        </p:blipFill>
        <p:spPr>
          <a:xfrm>
            <a:off x="3199130" y="1470660"/>
            <a:ext cx="2600960" cy="10057765"/>
          </a:xfrm>
          <a:prstGeom prst="rect">
            <a:avLst/>
          </a:prstGeom>
        </p:spPr>
      </p:pic>
      <p:sp>
        <p:nvSpPr>
          <p:cNvPr id="49" name="矩形 48"/>
          <p:cNvSpPr/>
          <p:nvPr/>
        </p:nvSpPr>
        <p:spPr>
          <a:xfrm>
            <a:off x="92075" y="7399655"/>
            <a:ext cx="3126105" cy="8032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，点击取消认证，弹出对话框</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确认是否要取消</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，确认后弹窗提示用户已经提交需求，等待客服人员联系；取消退出对话框</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，签到部分跳转到签到页面</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，扫码去除，认证用户无扫码功能</a:t>
            </a:r>
            <a:endParaRPr lang="zh-CN" altLang="en-US" sz="1000">
              <a:latin typeface="微软雅黑" panose="020B0503020204020204" charset="-122"/>
              <a:ea typeface="微软雅黑" panose="020B0503020204020204" charset="-122"/>
            </a:endParaRPr>
          </a:p>
        </p:txBody>
      </p:sp>
      <p:sp>
        <p:nvSpPr>
          <p:cNvPr id="50" name="矩形 49"/>
          <p:cNvSpPr/>
          <p:nvPr/>
        </p:nvSpPr>
        <p:spPr>
          <a:xfrm>
            <a:off x="588010" y="4490720"/>
            <a:ext cx="2611120" cy="25476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，点击头像跳转到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我的资料</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界面，可编辑资料</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，点击二维码会向上划出二维码区域，并且用户信息展示不同，会显示粉丝数，点击可查看粉丝详情</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，可向下滑动或者直接点击关闭按钮回到正常状态</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，取消分享按钮，不需要分享二维码到第三方</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，名字后面的勋章只做勋章个数的展示，可点击跳转到勋章页面，不用更换，做一个唯一的勋章只是在规定的地方展示勋章</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个人，显示的数字为获取的勋章个数</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6</a:t>
            </a:r>
            <a:r>
              <a:rPr lang="zh-CN" altLang="en-US" sz="1000">
                <a:latin typeface="微软雅黑" panose="020B0503020204020204" charset="-122"/>
                <a:ea typeface="微软雅黑" panose="020B0503020204020204" charset="-122"/>
              </a:rPr>
              <a:t>，想右的箭头点击后跳转到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我的资料：界面</a:t>
            </a:r>
            <a:endParaRPr lang="zh-CN" altLang="en-US" sz="1000">
              <a:latin typeface="微软雅黑" panose="020B0503020204020204" charset="-122"/>
              <a:ea typeface="微软雅黑" panose="020B0503020204020204" charset="-122"/>
            </a:endParaRPr>
          </a:p>
        </p:txBody>
      </p:sp>
      <p:sp>
        <p:nvSpPr>
          <p:cNvPr id="51" name="矩形 50"/>
          <p:cNvSpPr/>
          <p:nvPr/>
        </p:nvSpPr>
        <p:spPr>
          <a:xfrm>
            <a:off x="111125" y="8275320"/>
            <a:ext cx="3096895" cy="2964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，订单</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点击后跳转到订单界面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，钱包</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点击跳转到我的钱包界面</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，购物车</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跳转到购物车界面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，骑行日志</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点击的页面展示我发布过得骑行日志</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，我的约骑</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跳转的页面是我发布的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我参与的约骑，分两个页签展示；发布的需要分未审核，审核中，和已发布提示（未审核可修改，其他状态不可修改内容）</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6</a:t>
            </a:r>
            <a:r>
              <a:rPr lang="zh-CN" altLang="en-US" sz="1000">
                <a:latin typeface="微软雅黑" panose="020B0503020204020204" charset="-122"/>
                <a:ea typeface="微软雅黑" panose="020B0503020204020204" charset="-122"/>
              </a:rPr>
              <a:t>，设置</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跳转到设置界面</a:t>
            </a:r>
            <a:endParaRPr lang="zh-CN" altLang="en-US" sz="1000">
              <a:latin typeface="微软雅黑" panose="020B0503020204020204" charset="-122"/>
              <a:ea typeface="微软雅黑" panose="020B0503020204020204" charset="-122"/>
            </a:endParaRPr>
          </a:p>
        </p:txBody>
      </p:sp>
      <p:sp>
        <p:nvSpPr>
          <p:cNvPr id="52" name="矩形 51"/>
          <p:cNvSpPr/>
          <p:nvPr/>
        </p:nvSpPr>
        <p:spPr>
          <a:xfrm>
            <a:off x="5987415" y="6799580"/>
            <a:ext cx="2536190" cy="27647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，积分</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点击后弹窗提示积分获取规则</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，点评</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点击后到我点评过的商品的界面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，优惠券</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点击后跳到我的优惠券的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未使用</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状态</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，收藏</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点击后查看我收藏的</a:t>
            </a:r>
            <a:endParaRPr lang="zh-CN" altLang="en-US" sz="1000">
              <a:latin typeface="微软雅黑" panose="020B0503020204020204" charset="-122"/>
              <a:ea typeface="微软雅黑" panose="020B0503020204020204" charset="-122"/>
            </a:endParaRPr>
          </a:p>
        </p:txBody>
      </p:sp>
      <p:cxnSp>
        <p:nvCxnSpPr>
          <p:cNvPr id="53" name="直接箭头连接符 52"/>
          <p:cNvCxnSpPr/>
          <p:nvPr/>
        </p:nvCxnSpPr>
        <p:spPr>
          <a:xfrm flipH="1">
            <a:off x="5617210" y="7085965"/>
            <a:ext cx="628650" cy="285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50" idx="3"/>
          </p:cNvCxnSpPr>
          <p:nvPr/>
        </p:nvCxnSpPr>
        <p:spPr>
          <a:xfrm>
            <a:off x="3199130" y="5764530"/>
            <a:ext cx="274955" cy="59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V="1">
            <a:off x="3056890" y="7708900"/>
            <a:ext cx="342900" cy="2381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我的 未认证"/>
          <p:cNvPicPr>
            <a:picLocks noChangeAspect="1"/>
          </p:cNvPicPr>
          <p:nvPr/>
        </p:nvPicPr>
        <p:blipFill>
          <a:blip r:embed="rId1"/>
          <a:stretch>
            <a:fillRect/>
          </a:stretch>
        </p:blipFill>
        <p:spPr>
          <a:xfrm>
            <a:off x="2950845" y="1455420"/>
            <a:ext cx="2988310" cy="5434330"/>
          </a:xfrm>
          <a:prstGeom prst="rect">
            <a:avLst/>
          </a:prstGeom>
        </p:spPr>
      </p:pic>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普通用户</a:t>
            </a:r>
            <a:r>
              <a:rPr lang="en-US" altLang="zh-CN">
                <a:solidFill>
                  <a:schemeClr val="tx1"/>
                </a:solidFill>
              </a:rPr>
              <a:t>-</a:t>
            </a:r>
            <a:r>
              <a:rPr lang="zh-CN" altLang="en-US">
                <a:solidFill>
                  <a:schemeClr val="tx1"/>
                </a:solidFill>
              </a:rPr>
              <a:t>个人中心</a:t>
            </a:r>
            <a:endParaRPr lang="zh-CN" altLang="en-US">
              <a:solidFill>
                <a:schemeClr val="tx1"/>
              </a:solidFill>
            </a:endParaRPr>
          </a:p>
        </p:txBody>
      </p:sp>
      <p:sp>
        <p:nvSpPr>
          <p:cNvPr id="52" name="矩形 51"/>
          <p:cNvSpPr/>
          <p:nvPr/>
        </p:nvSpPr>
        <p:spPr>
          <a:xfrm>
            <a:off x="5967730" y="1697990"/>
            <a:ext cx="2536190" cy="9410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，点击跟认证用户一样向上弹出扫码的页面，无分享功能，去掉类似名片的按钮</a:t>
            </a:r>
            <a:endParaRPr lang="zh-CN" altLang="en-US" sz="1000">
              <a:latin typeface="微软雅黑" panose="020B0503020204020204" charset="-122"/>
              <a:ea typeface="微软雅黑" panose="020B0503020204020204" charset="-122"/>
            </a:endParaRPr>
          </a:p>
        </p:txBody>
      </p:sp>
      <p:sp>
        <p:nvSpPr>
          <p:cNvPr id="7" name="矩形 6"/>
          <p:cNvSpPr/>
          <p:nvPr/>
        </p:nvSpPr>
        <p:spPr>
          <a:xfrm>
            <a:off x="1490980" y="3370580"/>
            <a:ext cx="1670050" cy="565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点击跳转到申请认证用户界面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8" name="矩形 7"/>
          <p:cNvSpPr/>
          <p:nvPr/>
        </p:nvSpPr>
        <p:spPr>
          <a:xfrm>
            <a:off x="1423670" y="5923280"/>
            <a:ext cx="1640840" cy="441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我的约骑显示我报名过的</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常用信息选择"/>
          <p:cNvPicPr>
            <a:picLocks noChangeAspect="1"/>
          </p:cNvPicPr>
          <p:nvPr/>
        </p:nvPicPr>
        <p:blipFill>
          <a:blip r:embed="rId1"/>
          <a:stretch>
            <a:fillRect/>
          </a:stretch>
        </p:blipFill>
        <p:spPr>
          <a:xfrm>
            <a:off x="2867025" y="1212215"/>
            <a:ext cx="3265805" cy="5808345"/>
          </a:xfrm>
          <a:prstGeom prst="rect">
            <a:avLst/>
          </a:prstGeom>
        </p:spPr>
      </p:pic>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solidFill>
                  <a:schemeClr val="tx1"/>
                </a:solidFill>
              </a:rPr>
              <a:t>常用信息</a:t>
            </a:r>
            <a:endParaRPr lang="zh-CN">
              <a:solidFill>
                <a:schemeClr val="tx1"/>
              </a:solidFill>
            </a:endParaRPr>
          </a:p>
        </p:txBody>
      </p:sp>
      <p:sp>
        <p:nvSpPr>
          <p:cNvPr id="3" name="文本框 2"/>
          <p:cNvSpPr txBox="1"/>
          <p:nvPr/>
        </p:nvSpPr>
        <p:spPr>
          <a:xfrm>
            <a:off x="501015" y="800100"/>
            <a:ext cx="3383280" cy="274320"/>
          </a:xfrm>
          <a:prstGeom prst="rect">
            <a:avLst/>
          </a:prstGeom>
          <a:noFill/>
        </p:spPr>
        <p:txBody>
          <a:bodyPr wrap="none" rtlCol="0">
            <a:spAutoFit/>
          </a:bodyPr>
          <a:p>
            <a:pPr algn="l"/>
            <a:r>
              <a:rPr lang="zh-CN" altLang="en-US" sz="1200">
                <a:sym typeface="+mn-ea"/>
              </a:rPr>
              <a:t>在设置里面有常用信息字样，点击跳转到此界面</a:t>
            </a:r>
            <a:endParaRPr lang="zh-CN" altLang="en-US" sz="1200"/>
          </a:p>
        </p:txBody>
      </p:sp>
      <p:sp>
        <p:nvSpPr>
          <p:cNvPr id="12" name="矩形 11"/>
          <p:cNvSpPr/>
          <p:nvPr/>
        </p:nvSpPr>
        <p:spPr>
          <a:xfrm>
            <a:off x="2005330" y="1398905"/>
            <a:ext cx="984885" cy="335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返回设置界面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3" name="矩形 12"/>
          <p:cNvSpPr/>
          <p:nvPr/>
        </p:nvSpPr>
        <p:spPr>
          <a:xfrm>
            <a:off x="761365" y="2002155"/>
            <a:ext cx="2020570" cy="1774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，增加两个页签，分别为出行人和收货地址，每个页面都有增加的按钮，点击增加按钮直接到新增界面</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，点击编辑可编辑界面</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，去掉新增出行人和新增收货地址对话框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常用收货地址"/>
          <p:cNvPicPr>
            <a:picLocks noChangeAspect="1"/>
          </p:cNvPicPr>
          <p:nvPr/>
        </p:nvPicPr>
        <p:blipFill>
          <a:blip r:embed="rId1"/>
          <a:stretch>
            <a:fillRect/>
          </a:stretch>
        </p:blipFill>
        <p:spPr>
          <a:xfrm>
            <a:off x="1392555" y="1565275"/>
            <a:ext cx="2898775" cy="5156835"/>
          </a:xfrm>
          <a:prstGeom prst="rect">
            <a:avLst/>
          </a:prstGeom>
        </p:spPr>
      </p:pic>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solidFill>
                  <a:schemeClr val="tx1"/>
                </a:solidFill>
              </a:rPr>
              <a:t>常用信息</a:t>
            </a:r>
            <a:r>
              <a:rPr lang="en-US" altLang="zh-CN">
                <a:solidFill>
                  <a:schemeClr val="tx1"/>
                </a:solidFill>
              </a:rPr>
              <a:t>-2</a:t>
            </a:r>
            <a:endParaRPr lang="en-US" altLang="zh-CN">
              <a:solidFill>
                <a:schemeClr val="tx1"/>
              </a:solidFill>
            </a:endParaRPr>
          </a:p>
        </p:txBody>
      </p:sp>
      <p:pic>
        <p:nvPicPr>
          <p:cNvPr id="2" name="图片 1" descr="修改出行人"/>
          <p:cNvPicPr>
            <a:picLocks noChangeAspect="1"/>
          </p:cNvPicPr>
          <p:nvPr/>
        </p:nvPicPr>
        <p:blipFill>
          <a:blip r:embed="rId2"/>
          <a:stretch>
            <a:fillRect/>
          </a:stretch>
        </p:blipFill>
        <p:spPr>
          <a:xfrm>
            <a:off x="4615180" y="1565275"/>
            <a:ext cx="2720975" cy="6730365"/>
          </a:xfrm>
          <a:prstGeom prst="rect">
            <a:avLst/>
          </a:prstGeom>
        </p:spPr>
      </p:pic>
      <p:sp>
        <p:nvSpPr>
          <p:cNvPr id="12" name="矩形 11"/>
          <p:cNvSpPr/>
          <p:nvPr/>
        </p:nvSpPr>
        <p:spPr>
          <a:xfrm>
            <a:off x="160020" y="1713230"/>
            <a:ext cx="1232535" cy="335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返回常用信息界面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7" name="矩形 6"/>
          <p:cNvSpPr/>
          <p:nvPr/>
        </p:nvSpPr>
        <p:spPr>
          <a:xfrm>
            <a:off x="67945" y="2173605"/>
            <a:ext cx="1299210" cy="23348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，编辑和新增界面一样，编辑的时候</a:t>
            </a:r>
            <a:r>
              <a:rPr lang="en-US" altLang="zh-CN" sz="1000">
                <a:latin typeface="微软雅黑" panose="020B0503020204020204" charset="-122"/>
                <a:ea typeface="微软雅黑" panose="020B0503020204020204" charset="-122"/>
              </a:rPr>
              <a:t>title</a:t>
            </a:r>
            <a:r>
              <a:rPr lang="zh-CN" altLang="en-US" sz="1000">
                <a:latin typeface="微软雅黑" panose="020B0503020204020204" charset="-122"/>
                <a:ea typeface="微软雅黑" panose="020B0503020204020204" charset="-122"/>
              </a:rPr>
              <a:t>为编辑地址，新增为新增地址，编辑的时候显示之前的记录，点击保存后跳转到常用信息界面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8" name="矩形 7"/>
          <p:cNvSpPr/>
          <p:nvPr/>
        </p:nvSpPr>
        <p:spPr>
          <a:xfrm>
            <a:off x="4615180" y="1172210"/>
            <a:ext cx="1232535" cy="335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返回常用信息界面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9" name="矩形 8"/>
          <p:cNvSpPr/>
          <p:nvPr/>
        </p:nvSpPr>
        <p:spPr>
          <a:xfrm>
            <a:off x="7462520" y="1094740"/>
            <a:ext cx="1775460" cy="53822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，中文名，地方必须填写但是填写范围不做控制，姓和名可选择性填写</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，手机号必须填写，身份证必须填写并且需要上传，上传的可删除修改，身份证上传为两张</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，其他资料可选择证上传，也可后期补充上传，护照和户口本旁边的注解不是身份证，这个地方是否可在后台做一个可修改的控制</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，点击添加证件弹出对话框，显示所有可以上传的证件，点击后跳转到这个界面，依次显示在身份证下面，可传图片都为两张，必须两张</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以下为可选择填写的</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，性别可单选男或者女</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6</a:t>
            </a:r>
            <a:r>
              <a:rPr lang="zh-CN" altLang="en-US" sz="1000">
                <a:latin typeface="微软雅黑" panose="020B0503020204020204" charset="-122"/>
                <a:ea typeface="微软雅黑" panose="020B0503020204020204" charset="-122"/>
              </a:rPr>
              <a:t>，出生日期弹出弹窗选择年月日，格式按</a:t>
            </a:r>
            <a:r>
              <a:rPr lang="en-US" altLang="zh-CN" sz="1000">
                <a:latin typeface="微软雅黑" panose="020B0503020204020204" charset="-122"/>
                <a:ea typeface="微软雅黑" panose="020B0503020204020204" charset="-122"/>
              </a:rPr>
              <a:t>1999-10-10</a:t>
            </a:r>
            <a:r>
              <a:rPr lang="zh-CN" altLang="en-US" sz="1000">
                <a:latin typeface="微软雅黑" panose="020B0503020204020204" charset="-122"/>
                <a:ea typeface="微软雅黑" panose="020B0503020204020204" charset="-122"/>
              </a:rPr>
              <a:t>显示</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7</a:t>
            </a:r>
            <a:r>
              <a:rPr lang="zh-CN" altLang="en-US" sz="1000">
                <a:latin typeface="微软雅黑" panose="020B0503020204020204" charset="-122"/>
                <a:ea typeface="微软雅黑" panose="020B0503020204020204" charset="-122"/>
              </a:rPr>
              <a:t>，邮箱</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8</a:t>
            </a:r>
            <a:r>
              <a:rPr lang="zh-CN" altLang="en-US" sz="1000">
                <a:latin typeface="微软雅黑" panose="020B0503020204020204" charset="-122"/>
                <a:ea typeface="微软雅黑" panose="020B0503020204020204" charset="-122"/>
              </a:rPr>
              <a:t>，点击保存后跳转到常用信息界面提示保存成功，如果有必须要填写的地方没有填写停留在这个界面做提示</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9</a:t>
            </a:r>
            <a:r>
              <a:rPr lang="zh-CN" altLang="en-US" sz="1000">
                <a:latin typeface="微软雅黑" panose="020B0503020204020204" charset="-122"/>
                <a:ea typeface="微软雅黑" panose="020B0503020204020204" charset="-122"/>
              </a:rPr>
              <a:t>，该信息为一次性填写，不缓存</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10</a:t>
            </a:r>
            <a:r>
              <a:rPr lang="zh-CN" altLang="en-US" sz="1000">
                <a:latin typeface="微软雅黑" panose="020B0503020204020204" charset="-122"/>
                <a:ea typeface="微软雅黑" panose="020B0503020204020204" charset="-122"/>
              </a:rPr>
              <a:t>，修改出行人和新增出行人界面相同，修改出行人读取上次的信息</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我的资料"/>
          <p:cNvPicPr>
            <a:picLocks noChangeAspect="1"/>
          </p:cNvPicPr>
          <p:nvPr/>
        </p:nvPicPr>
        <p:blipFill>
          <a:blip r:embed="rId1"/>
          <a:stretch>
            <a:fillRect/>
          </a:stretch>
        </p:blipFill>
        <p:spPr>
          <a:xfrm>
            <a:off x="2929255" y="1106170"/>
            <a:ext cx="2969260" cy="5282565"/>
          </a:xfrm>
          <a:prstGeom prst="rect">
            <a:avLst/>
          </a:prstGeom>
        </p:spPr>
      </p:pic>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我的资料</a:t>
            </a:r>
            <a:endParaRPr lang="zh-CN" altLang="en-US">
              <a:solidFill>
                <a:schemeClr val="tx1"/>
              </a:solidFill>
            </a:endParaRPr>
          </a:p>
        </p:txBody>
      </p:sp>
      <p:sp>
        <p:nvSpPr>
          <p:cNvPr id="12" name="矩形 11"/>
          <p:cNvSpPr/>
          <p:nvPr/>
        </p:nvSpPr>
        <p:spPr>
          <a:xfrm>
            <a:off x="1817370" y="1236980"/>
            <a:ext cx="1232535" cy="335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2" name="矩形 1"/>
          <p:cNvSpPr/>
          <p:nvPr/>
        </p:nvSpPr>
        <p:spPr>
          <a:xfrm>
            <a:off x="6326505" y="438150"/>
            <a:ext cx="1546225" cy="5404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，头像</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点击头像可更改</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a:t>
            </a:r>
            <a:r>
              <a:rPr lang="en-US" altLang="zh-CN" sz="1000">
                <a:latin typeface="微软雅黑" panose="020B0503020204020204" charset="-122"/>
                <a:ea typeface="微软雅黑" panose="020B0503020204020204" charset="-122"/>
              </a:rPr>
              <a:t>ID</a:t>
            </a:r>
            <a:endParaRPr lang="en-US" altLang="zh-CN"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普通用户点击跳转页面可查看绑定的认证用户的所属</a:t>
            </a:r>
            <a:r>
              <a:rPr lang="en-US" altLang="zh-CN" sz="1000">
                <a:latin typeface="微软雅黑" panose="020B0503020204020204" charset="-122"/>
                <a:ea typeface="微软雅黑" panose="020B0503020204020204" charset="-122"/>
              </a:rPr>
              <a:t>id</a:t>
            </a:r>
            <a:r>
              <a:rPr lang="zh-CN" altLang="en-US" sz="1000">
                <a:latin typeface="微软雅黑" panose="020B0503020204020204" charset="-122"/>
                <a:ea typeface="微软雅黑" panose="020B0503020204020204" charset="-122"/>
              </a:rPr>
              <a:t>信息（</a:t>
            </a:r>
            <a:r>
              <a:rPr lang="en-US" altLang="zh-CN" sz="1000">
                <a:latin typeface="微软雅黑" panose="020B0503020204020204" charset="-122"/>
                <a:ea typeface="微软雅黑" panose="020B0503020204020204" charset="-122"/>
              </a:rPr>
              <a:t>id</a:t>
            </a:r>
            <a:r>
              <a:rPr lang="zh-CN" altLang="en-US" sz="1000">
                <a:latin typeface="微软雅黑" panose="020B0503020204020204" charset="-122"/>
                <a:ea typeface="微软雅黑" panose="020B0503020204020204" charset="-122"/>
              </a:rPr>
              <a:t>从</a:t>
            </a:r>
            <a:r>
              <a:rPr lang="en-US" altLang="zh-CN" sz="1000">
                <a:latin typeface="微软雅黑" panose="020B0503020204020204" charset="-122"/>
                <a:ea typeface="微软雅黑" panose="020B0503020204020204" charset="-122"/>
              </a:rPr>
              <a:t>10001</a:t>
            </a:r>
            <a:r>
              <a:rPr lang="zh-CN" altLang="en-US" sz="1000">
                <a:latin typeface="微软雅黑" panose="020B0503020204020204" charset="-122"/>
                <a:ea typeface="微软雅黑" panose="020B0503020204020204" charset="-122"/>
              </a:rPr>
              <a:t>开始），只是做一个展示，类似天天夺宝。如果是公司的粉丝，此处显示为公司的</a:t>
            </a:r>
            <a:r>
              <a:rPr lang="en-US" altLang="zh-CN" sz="1000">
                <a:latin typeface="微软雅黑" panose="020B0503020204020204" charset="-122"/>
                <a:ea typeface="微软雅黑" panose="020B0503020204020204" charset="-122"/>
              </a:rPr>
              <a:t>id</a:t>
            </a:r>
            <a:r>
              <a:rPr lang="zh-CN" altLang="en-US" sz="1000">
                <a:latin typeface="微软雅黑" panose="020B0503020204020204" charset="-122"/>
                <a:ea typeface="微软雅黑" panose="020B0503020204020204" charset="-122"/>
              </a:rPr>
              <a:t>号（尽量不要直接显示公司字样）。认证用户此处点击跳转的页面就是绑定的粉丝的页面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，昵称</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昵称可修改</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，微信号</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点击可跳转绑定，绑定过的点击无跳转</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a:t>
            </a:r>
            <a:r>
              <a:rPr lang="en-US" altLang="zh-CN" sz="1000">
                <a:latin typeface="微软雅黑" panose="020B0503020204020204" charset="-122"/>
                <a:ea typeface="微软雅黑" panose="020B0503020204020204" charset="-122"/>
              </a:rPr>
              <a:t>qq</a:t>
            </a:r>
            <a:endParaRPr lang="en-US" altLang="zh-CN"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点击可跳转绑定，绑定过的点击无跳转</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6</a:t>
            </a:r>
            <a:r>
              <a:rPr lang="zh-CN" altLang="en-US" sz="1000">
                <a:latin typeface="微软雅黑" panose="020B0503020204020204" charset="-122"/>
                <a:ea typeface="微软雅黑" panose="020B0503020204020204" charset="-122"/>
              </a:rPr>
              <a:t>，手机号</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始终显示，点击无跳转</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我的钱包"/>
          <p:cNvPicPr>
            <a:picLocks noChangeAspect="1"/>
          </p:cNvPicPr>
          <p:nvPr/>
        </p:nvPicPr>
        <p:blipFill>
          <a:blip r:embed="rId1"/>
          <a:stretch>
            <a:fillRect/>
          </a:stretch>
        </p:blipFill>
        <p:spPr>
          <a:xfrm>
            <a:off x="2879090" y="1649730"/>
            <a:ext cx="3241675" cy="5938520"/>
          </a:xfrm>
          <a:prstGeom prst="rect">
            <a:avLst/>
          </a:prstGeom>
        </p:spPr>
      </p:pic>
      <p:cxnSp>
        <p:nvCxnSpPr>
          <p:cNvPr id="10" name="直接箭头连接符 9"/>
          <p:cNvCxnSpPr>
            <a:stCxn id="5" idx="3"/>
          </p:cNvCxnSpPr>
          <p:nvPr/>
        </p:nvCxnSpPr>
        <p:spPr>
          <a:xfrm flipV="1">
            <a:off x="9109485" y="2943542"/>
            <a:ext cx="237962" cy="3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7" idx="3"/>
          </p:cNvCxnSpPr>
          <p:nvPr/>
        </p:nvCxnSpPr>
        <p:spPr>
          <a:xfrm flipV="1">
            <a:off x="9275054" y="1083796"/>
            <a:ext cx="160048" cy="742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我的钱包</a:t>
            </a:r>
            <a:endParaRPr lang="zh-CN" altLang="en-US">
              <a:solidFill>
                <a:schemeClr val="tx1"/>
              </a:solidFill>
            </a:endParaRPr>
          </a:p>
        </p:txBody>
      </p:sp>
      <p:sp>
        <p:nvSpPr>
          <p:cNvPr id="2" name="矩形 1"/>
          <p:cNvSpPr/>
          <p:nvPr/>
        </p:nvSpPr>
        <p:spPr>
          <a:xfrm>
            <a:off x="1646555" y="1837055"/>
            <a:ext cx="1232535" cy="335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3" name="矩形 2"/>
          <p:cNvSpPr/>
          <p:nvPr/>
        </p:nvSpPr>
        <p:spPr>
          <a:xfrm>
            <a:off x="1735455" y="2534285"/>
            <a:ext cx="2127250" cy="1030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，显示目前可提现的金额</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，提现按钮点击后跳转到提现页面，显示当前操作情况下可提现的金额</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4" name="矩形 13"/>
          <p:cNvSpPr/>
          <p:nvPr/>
        </p:nvSpPr>
        <p:spPr>
          <a:xfrm>
            <a:off x="681355" y="3985260"/>
            <a:ext cx="2127250" cy="21355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，此部分显示余额的来源为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金额，显示粉丝购买的商品</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，提现和消费的为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金额，提现的显示提现字样，消费的显示消费商品</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，如果审核失败不通过的提现操作，记录可以显示失败，提现的状态分为审核中，通过审核（提现中），无字样等于提现成功，还有失败状态</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6" name="文本框 15"/>
          <p:cNvSpPr txBox="1"/>
          <p:nvPr/>
        </p:nvSpPr>
        <p:spPr>
          <a:xfrm>
            <a:off x="969010" y="869315"/>
            <a:ext cx="4771390" cy="457200"/>
          </a:xfrm>
          <a:prstGeom prst="rect">
            <a:avLst/>
          </a:prstGeom>
          <a:noFill/>
        </p:spPr>
        <p:txBody>
          <a:bodyPr wrap="none" rtlCol="0">
            <a:spAutoFit/>
          </a:bodyPr>
          <a:p>
            <a:r>
              <a:rPr lang="en-US" altLang="zh-CN" sz="1200"/>
              <a:t>1</a:t>
            </a:r>
            <a:r>
              <a:rPr lang="zh-CN" altLang="en-US" sz="1200"/>
              <a:t>，认证用户发布的周边活动提现为活动结束当天第二天起算，</a:t>
            </a:r>
            <a:r>
              <a:rPr lang="en-US" altLang="zh-CN" sz="1200"/>
              <a:t>3</a:t>
            </a:r>
            <a:r>
              <a:rPr lang="zh-CN" altLang="en-US" sz="1200"/>
              <a:t>日内</a:t>
            </a:r>
            <a:endParaRPr lang="zh-CN" altLang="en-US" sz="1200"/>
          </a:p>
          <a:p>
            <a:r>
              <a:rPr lang="en-US" altLang="zh-CN" sz="1200"/>
              <a:t>2</a:t>
            </a:r>
            <a:r>
              <a:rPr lang="zh-CN" altLang="en-US" sz="1200"/>
              <a:t>，认证用户的线路商品返佣为当月线路结束后次月</a:t>
            </a:r>
            <a:r>
              <a:rPr lang="en-US" altLang="zh-CN" sz="1200"/>
              <a:t>10</a:t>
            </a:r>
            <a:r>
              <a:rPr lang="zh-CN" altLang="en-US" sz="1200"/>
              <a:t>号返佣</a:t>
            </a:r>
            <a:endParaRPr lang="zh-CN" altLang="en-US" sz="12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4" name="图片 3"/>
          <p:cNvPicPr>
            <a:picLocks noChangeAspect="1"/>
          </p:cNvPicPr>
          <p:nvPr/>
        </p:nvPicPr>
        <p:blipFill>
          <a:blip r:embed="rId1"/>
          <a:stretch>
            <a:fillRect/>
          </a:stretch>
        </p:blipFill>
        <p:spPr>
          <a:xfrm>
            <a:off x="2821940" y="1568450"/>
            <a:ext cx="3939540" cy="6888480"/>
          </a:xfrm>
          <a:prstGeom prst="rect">
            <a:avLst/>
          </a:prstGeom>
        </p:spPr>
      </p:pic>
      <p:cxnSp>
        <p:nvCxnSpPr>
          <p:cNvPr id="18" name="直接箭头连接符 17"/>
          <p:cNvCxnSpPr>
            <a:stCxn id="10" idx="3"/>
          </p:cNvCxnSpPr>
          <p:nvPr/>
        </p:nvCxnSpPr>
        <p:spPr>
          <a:xfrm>
            <a:off x="10158691" y="5012976"/>
            <a:ext cx="326283" cy="253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骑行日志首页</a:t>
            </a:r>
            <a:endParaRPr lang="zh-CN" altLang="zh-CN">
              <a:solidFill>
                <a:schemeClr val="tx1"/>
              </a:solidFill>
            </a:endParaRPr>
          </a:p>
        </p:txBody>
      </p:sp>
      <p:grpSp>
        <p:nvGrpSpPr>
          <p:cNvPr id="3" name="组合 2"/>
          <p:cNvGrpSpPr/>
          <p:nvPr/>
        </p:nvGrpSpPr>
        <p:grpSpPr>
          <a:xfrm>
            <a:off x="1972945" y="1427480"/>
            <a:ext cx="984250" cy="482600"/>
            <a:chOff x="1704" y="-1862"/>
            <a:chExt cx="2989" cy="760"/>
          </a:xfrm>
        </p:grpSpPr>
        <p:sp>
          <p:nvSpPr>
            <p:cNvPr id="5" name="矩形 4"/>
            <p:cNvSpPr/>
            <p:nvPr/>
          </p:nvSpPr>
          <p:spPr>
            <a:xfrm>
              <a:off x="1704" y="-1862"/>
              <a:ext cx="2434" cy="7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返回首页</a:t>
              </a:r>
              <a:endParaRPr lang="zh-CN" sz="1000">
                <a:latin typeface="微软雅黑" panose="020B0503020204020204" charset="-122"/>
                <a:ea typeface="微软雅黑" panose="020B0503020204020204" charset="-122"/>
              </a:endParaRPr>
            </a:p>
          </p:txBody>
        </p:sp>
        <p:cxnSp>
          <p:nvCxnSpPr>
            <p:cNvPr id="2" name="直接箭头连接符 1"/>
            <p:cNvCxnSpPr>
              <a:stCxn id="5" idx="3"/>
            </p:cNvCxnSpPr>
            <p:nvPr/>
          </p:nvCxnSpPr>
          <p:spPr>
            <a:xfrm>
              <a:off x="4138" y="-1482"/>
              <a:ext cx="555" cy="1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20" name="矩形 19"/>
          <p:cNvSpPr/>
          <p:nvPr/>
        </p:nvSpPr>
        <p:spPr>
          <a:xfrm>
            <a:off x="591820" y="2023110"/>
            <a:ext cx="2031365" cy="988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点击之后从底部弹出弹窗，天数筛选为3天以下，4-7天，8-14天，15天以上。点击筛选的天数后，骑行日志界面展示的为筛选后的</a:t>
            </a:r>
            <a:endParaRPr lang="zh-CN" sz="1000">
              <a:latin typeface="微软雅黑" panose="020B0503020204020204" charset="-122"/>
              <a:ea typeface="微软雅黑" panose="020B0503020204020204" charset="-122"/>
            </a:endParaRPr>
          </a:p>
        </p:txBody>
      </p:sp>
      <p:cxnSp>
        <p:nvCxnSpPr>
          <p:cNvPr id="25" name="直接箭头连接符 24"/>
          <p:cNvCxnSpPr>
            <a:stCxn id="20" idx="3"/>
          </p:cNvCxnSpPr>
          <p:nvPr/>
        </p:nvCxnSpPr>
        <p:spPr>
          <a:xfrm flipV="1">
            <a:off x="2623185" y="2185670"/>
            <a:ext cx="910590" cy="332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372745" y="3570605"/>
            <a:ext cx="2316480" cy="931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zh-CN" sz="1000">
                <a:latin typeface="微软雅黑" panose="020B0503020204020204" charset="-122"/>
                <a:ea typeface="微软雅黑" panose="020B0503020204020204" charset="-122"/>
              </a:rPr>
              <a:t>点击该骑行日志范围内后跳转到详情界面</a:t>
            </a:r>
            <a:endParaRPr lang="zh-CN" altLang="zh-CN" sz="1000">
              <a:latin typeface="微软雅黑" panose="020B0503020204020204" charset="-122"/>
              <a:ea typeface="微软雅黑" panose="020B0503020204020204" charset="-122"/>
            </a:endParaRPr>
          </a:p>
        </p:txBody>
      </p:sp>
      <p:sp>
        <p:nvSpPr>
          <p:cNvPr id="27" name="矩形 26"/>
          <p:cNvSpPr/>
          <p:nvPr/>
        </p:nvSpPr>
        <p:spPr>
          <a:xfrm>
            <a:off x="7160260" y="1279525"/>
            <a:ext cx="1955800" cy="630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发布日志（所有用户均可发布）</a:t>
            </a:r>
            <a:endParaRPr lang="zh-CN" sz="1000">
              <a:latin typeface="微软雅黑" panose="020B0503020204020204" charset="-122"/>
              <a:ea typeface="微软雅黑" panose="020B0503020204020204" charset="-122"/>
            </a:endParaRPr>
          </a:p>
        </p:txBody>
      </p:sp>
      <p:cxnSp>
        <p:nvCxnSpPr>
          <p:cNvPr id="28" name="直接箭头连接符 27"/>
          <p:cNvCxnSpPr>
            <a:stCxn id="27" idx="1"/>
          </p:cNvCxnSpPr>
          <p:nvPr/>
        </p:nvCxnSpPr>
        <p:spPr>
          <a:xfrm flipH="1">
            <a:off x="6774815" y="1595120"/>
            <a:ext cx="385445" cy="1250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165975" y="2023110"/>
            <a:ext cx="1955800" cy="9893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sym typeface="+mn-ea"/>
              </a:rPr>
              <a:t>点击之后从底部弹出弹窗，出发时间筛选为1-2月，3-4月，5-6月，7-8月，9-10月，11-12月。点击筛选的要求后，骑行日志界面展示的为筛选后的</a:t>
            </a:r>
            <a:endParaRPr lang="zh-CN" sz="1000">
              <a:latin typeface="微软雅黑" panose="020B0503020204020204" charset="-122"/>
              <a:ea typeface="微软雅黑" panose="020B0503020204020204" charset="-122"/>
            </a:endParaRPr>
          </a:p>
        </p:txBody>
      </p:sp>
      <p:cxnSp>
        <p:nvCxnSpPr>
          <p:cNvPr id="30" name="直接箭头连接符 29"/>
          <p:cNvCxnSpPr/>
          <p:nvPr/>
        </p:nvCxnSpPr>
        <p:spPr>
          <a:xfrm flipH="1" flipV="1">
            <a:off x="6250305" y="2186940"/>
            <a:ext cx="990600" cy="209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410845" y="6264910"/>
            <a:ext cx="2239645" cy="5226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阅读量按点击进入详情页面的计算，喜欢按点赞数量计算</a:t>
            </a:r>
            <a:endParaRPr lang="zh-CN" sz="1000">
              <a:latin typeface="微软雅黑" panose="020B0503020204020204" charset="-122"/>
              <a:ea typeface="微软雅黑" panose="020B0503020204020204" charset="-122"/>
            </a:endParaRPr>
          </a:p>
        </p:txBody>
      </p:sp>
      <p:cxnSp>
        <p:nvCxnSpPr>
          <p:cNvPr id="32" name="直接箭头连接符 31"/>
          <p:cNvCxnSpPr/>
          <p:nvPr/>
        </p:nvCxnSpPr>
        <p:spPr>
          <a:xfrm flipV="1">
            <a:off x="2628900" y="6589395"/>
            <a:ext cx="742950"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我的提现"/>
          <p:cNvPicPr>
            <a:picLocks noChangeAspect="1"/>
          </p:cNvPicPr>
          <p:nvPr/>
        </p:nvPicPr>
        <p:blipFill>
          <a:blip r:embed="rId1"/>
          <a:stretch>
            <a:fillRect/>
          </a:stretch>
        </p:blipFill>
        <p:spPr>
          <a:xfrm>
            <a:off x="2865755" y="1080135"/>
            <a:ext cx="2820670" cy="5166995"/>
          </a:xfrm>
          <a:prstGeom prst="rect">
            <a:avLst/>
          </a:prstGeom>
        </p:spPr>
      </p:pic>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我的钱包</a:t>
            </a:r>
            <a:r>
              <a:rPr lang="en-US" altLang="zh-CN">
                <a:solidFill>
                  <a:schemeClr val="tx1"/>
                </a:solidFill>
              </a:rPr>
              <a:t>-</a:t>
            </a:r>
            <a:r>
              <a:rPr lang="zh-CN" altLang="en-US">
                <a:solidFill>
                  <a:schemeClr val="tx1"/>
                </a:solidFill>
              </a:rPr>
              <a:t>提现申请</a:t>
            </a:r>
            <a:endParaRPr lang="zh-CN" altLang="en-US">
              <a:solidFill>
                <a:schemeClr val="tx1"/>
              </a:solidFill>
            </a:endParaRPr>
          </a:p>
        </p:txBody>
      </p:sp>
      <p:sp>
        <p:nvSpPr>
          <p:cNvPr id="2" name="矩形 1"/>
          <p:cNvSpPr/>
          <p:nvPr/>
        </p:nvSpPr>
        <p:spPr>
          <a:xfrm>
            <a:off x="1437640" y="1208405"/>
            <a:ext cx="1489075" cy="335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我的钱包</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3" name="矩形 2"/>
          <p:cNvSpPr/>
          <p:nvPr/>
        </p:nvSpPr>
        <p:spPr>
          <a:xfrm>
            <a:off x="738505" y="1648460"/>
            <a:ext cx="2127250" cy="3401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，此处的提示字样建议做到</a:t>
            </a:r>
            <a:r>
              <a:rPr lang="en-US" altLang="zh-CN" sz="1000">
                <a:latin typeface="微软雅黑" panose="020B0503020204020204" charset="-122"/>
                <a:ea typeface="微软雅黑" panose="020B0503020204020204" charset="-122"/>
              </a:rPr>
              <a:t>title</a:t>
            </a:r>
            <a:r>
              <a:rPr lang="zh-CN" altLang="en-US" sz="1000">
                <a:latin typeface="微软雅黑" panose="020B0503020204020204" charset="-122"/>
                <a:ea typeface="微软雅黑" panose="020B0503020204020204" charset="-122"/>
              </a:rPr>
              <a:t>右侧，？号按钮，点击可查看的内容为上个</a:t>
            </a:r>
            <a:r>
              <a:rPr lang="en-US" altLang="zh-CN" sz="1000">
                <a:latin typeface="微软雅黑" panose="020B0503020204020204" charset="-122"/>
                <a:ea typeface="微软雅黑" panose="020B0503020204020204" charset="-122"/>
              </a:rPr>
              <a:t>ppt</a:t>
            </a:r>
            <a:r>
              <a:rPr lang="zh-CN" altLang="en-US" sz="1000">
                <a:latin typeface="微软雅黑" panose="020B0503020204020204" charset="-122"/>
                <a:ea typeface="微软雅黑" panose="020B0503020204020204" charset="-122"/>
              </a:rPr>
              <a:t>页面的注解。</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现金申请通过审核后</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去掉</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，显示目前操作下可提现的金额</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，显示需要提现的金额输入框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，显示提现的账号输入框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，尽量做一个此处操作可以触发当时申请认证用户的手机号收验证码确认验证码的操作，应该可以防止部分盗号行为产生的损失</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6</a:t>
            </a:r>
            <a:r>
              <a:rPr lang="zh-CN" altLang="en-US" sz="1000">
                <a:latin typeface="微软雅黑" panose="020B0503020204020204" charset="-122"/>
                <a:ea typeface="微软雅黑" panose="020B0503020204020204" charset="-122"/>
              </a:rPr>
              <a:t>，提交后返回到我的钱包界面，提示提交成功，审核中</a:t>
            </a:r>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我的勋章"/>
          <p:cNvPicPr>
            <a:picLocks noChangeAspect="1"/>
          </p:cNvPicPr>
          <p:nvPr/>
        </p:nvPicPr>
        <p:blipFill>
          <a:blip r:embed="rId1"/>
          <a:stretch>
            <a:fillRect/>
          </a:stretch>
        </p:blipFill>
        <p:spPr>
          <a:xfrm>
            <a:off x="3007995" y="1332865"/>
            <a:ext cx="3275965" cy="5827395"/>
          </a:xfrm>
          <a:prstGeom prst="rect">
            <a:avLst/>
          </a:prstGeom>
        </p:spPr>
      </p:pic>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我的勋章</a:t>
            </a:r>
            <a:endParaRPr lang="zh-CN" altLang="en-US">
              <a:solidFill>
                <a:schemeClr val="tx1"/>
              </a:solidFill>
            </a:endParaRPr>
          </a:p>
        </p:txBody>
      </p:sp>
      <p:sp>
        <p:nvSpPr>
          <p:cNvPr id="3" name="矩形 2"/>
          <p:cNvSpPr/>
          <p:nvPr/>
        </p:nvSpPr>
        <p:spPr>
          <a:xfrm>
            <a:off x="786130" y="2990850"/>
            <a:ext cx="2127250" cy="20974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，显示可获取的勋章，已经获取的高亮彩色显示，未获取的灰色显示，未获取的勋章不可点击，已经获取的弹窗提示您已经浏览了哪里的美丽，并且显示上架线路商品时指向该勋章后，购买成功该线路商品的次数</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9" name="矩形 8"/>
          <p:cNvSpPr/>
          <p:nvPr/>
        </p:nvSpPr>
        <p:spPr>
          <a:xfrm>
            <a:off x="1618615" y="1522730"/>
            <a:ext cx="1489075" cy="3359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我的 粉丝"/>
          <p:cNvPicPr>
            <a:picLocks noChangeAspect="1"/>
          </p:cNvPicPr>
          <p:nvPr/>
        </p:nvPicPr>
        <p:blipFill>
          <a:blip r:embed="rId1"/>
          <a:stretch>
            <a:fillRect/>
          </a:stretch>
        </p:blipFill>
        <p:spPr>
          <a:xfrm>
            <a:off x="2893060" y="1303655"/>
            <a:ext cx="3214370" cy="5716270"/>
          </a:xfrm>
          <a:prstGeom prst="rect">
            <a:avLst/>
          </a:prstGeom>
        </p:spPr>
      </p:pic>
      <p:cxnSp>
        <p:nvCxnSpPr>
          <p:cNvPr id="10" name="直接箭头连接符 9"/>
          <p:cNvCxnSpPr>
            <a:stCxn id="7" idx="3"/>
          </p:cNvCxnSpPr>
          <p:nvPr/>
        </p:nvCxnSpPr>
        <p:spPr>
          <a:xfrm flipV="1">
            <a:off x="8957254" y="1976163"/>
            <a:ext cx="179737" cy="1305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我的粉丝</a:t>
            </a:r>
            <a:endParaRPr lang="zh-CN" altLang="en-US">
              <a:solidFill>
                <a:schemeClr val="tx1"/>
              </a:solidFill>
            </a:endParaRPr>
          </a:p>
        </p:txBody>
      </p:sp>
      <p:sp>
        <p:nvSpPr>
          <p:cNvPr id="2" name="矩形 1"/>
          <p:cNvSpPr/>
          <p:nvPr/>
        </p:nvSpPr>
        <p:spPr>
          <a:xfrm>
            <a:off x="1257300" y="1303655"/>
            <a:ext cx="1783715" cy="7042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界面，如果在认证用户</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我的资料</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的</a:t>
            </a:r>
            <a:r>
              <a:rPr lang="en-US" altLang="zh-CN" sz="1000">
                <a:latin typeface="微软雅黑" panose="020B0503020204020204" charset="-122"/>
                <a:ea typeface="微软雅黑" panose="020B0503020204020204" charset="-122"/>
              </a:rPr>
              <a:t>id</a:t>
            </a:r>
            <a:r>
              <a:rPr lang="zh-CN" altLang="en-US" sz="1000">
                <a:latin typeface="微软雅黑" panose="020B0503020204020204" charset="-122"/>
                <a:ea typeface="微软雅黑" panose="020B0503020204020204" charset="-122"/>
              </a:rPr>
              <a:t>跳转的返回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我的资料界面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3" name="矩形 2"/>
          <p:cNvSpPr/>
          <p:nvPr/>
        </p:nvSpPr>
        <p:spPr>
          <a:xfrm>
            <a:off x="1317625" y="2221230"/>
            <a:ext cx="1783715" cy="7042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已经绑定为我的粉丝的人数</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2" name="矩形 11"/>
          <p:cNvSpPr/>
          <p:nvPr/>
        </p:nvSpPr>
        <p:spPr>
          <a:xfrm>
            <a:off x="1109345" y="3424555"/>
            <a:ext cx="1783715" cy="1304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点击无反正，只做查看</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点评"/>
          <p:cNvPicPr>
            <a:picLocks noChangeAspect="1"/>
          </p:cNvPicPr>
          <p:nvPr/>
        </p:nvPicPr>
        <p:blipFill>
          <a:blip r:embed="rId1"/>
          <a:stretch>
            <a:fillRect/>
          </a:stretch>
        </p:blipFill>
        <p:spPr>
          <a:xfrm>
            <a:off x="2860675" y="1249680"/>
            <a:ext cx="3277870" cy="5831205"/>
          </a:xfrm>
          <a:prstGeom prst="rect">
            <a:avLst/>
          </a:prstGeom>
        </p:spPr>
      </p:pic>
      <p:pic>
        <p:nvPicPr>
          <p:cNvPr id="2" name="图片 1" descr="PX%VB1}ZSK(J_Z{U27)RQ)M"/>
          <p:cNvPicPr>
            <a:picLocks noChangeAspect="1"/>
          </p:cNvPicPr>
          <p:nvPr/>
        </p:nvPicPr>
        <p:blipFill>
          <a:blip r:embed="rId2"/>
          <a:stretch>
            <a:fillRect/>
          </a:stretch>
        </p:blipFill>
        <p:spPr>
          <a:xfrm>
            <a:off x="6520303" y="449863"/>
            <a:ext cx="536680" cy="118137"/>
          </a:xfrm>
          <a:prstGeom prst="rect">
            <a:avLst/>
          </a:prstGeom>
        </p:spPr>
      </p:pic>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我的点评</a:t>
            </a:r>
            <a:r>
              <a:rPr lang="en-US" altLang="zh-CN">
                <a:solidFill>
                  <a:schemeClr val="tx1"/>
                </a:solidFill>
              </a:rPr>
              <a:t>-1</a:t>
            </a:r>
            <a:endParaRPr lang="en-US" altLang="zh-CN">
              <a:solidFill>
                <a:schemeClr val="tx1"/>
              </a:solidFill>
            </a:endParaRPr>
          </a:p>
        </p:txBody>
      </p:sp>
      <p:sp>
        <p:nvSpPr>
          <p:cNvPr id="10" name="矩形 9"/>
          <p:cNvSpPr/>
          <p:nvPr/>
        </p:nvSpPr>
        <p:spPr>
          <a:xfrm>
            <a:off x="1604010" y="1330960"/>
            <a:ext cx="1325880" cy="400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4" name="矩形 13"/>
          <p:cNvSpPr/>
          <p:nvPr/>
        </p:nvSpPr>
        <p:spPr>
          <a:xfrm>
            <a:off x="1604010" y="1762125"/>
            <a:ext cx="1325880" cy="400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点击后跳转到商品详情页面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5" name="矩形 14"/>
          <p:cNvSpPr/>
          <p:nvPr/>
        </p:nvSpPr>
        <p:spPr>
          <a:xfrm>
            <a:off x="1454785" y="2315210"/>
            <a:ext cx="1325880" cy="16008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，显示内容为</a:t>
            </a:r>
            <a:r>
              <a:rPr lang="en-US" altLang="zh-CN" sz="1000">
                <a:latin typeface="微软雅黑" panose="020B0503020204020204" charset="-122"/>
                <a:ea typeface="微软雅黑" panose="020B0503020204020204" charset="-122"/>
              </a:rPr>
              <a:t>100</a:t>
            </a:r>
            <a:r>
              <a:rPr lang="zh-CN" altLang="en-US" sz="1000">
                <a:latin typeface="微软雅黑" panose="020B0503020204020204" charset="-122"/>
                <a:ea typeface="微软雅黑" panose="020B0503020204020204" charset="-122"/>
              </a:rPr>
              <a:t>字左右，可点击按钮在此页面查看完整的文字，图片左右滑动显示，可点击查看大图</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，此页面按倒序发布的时间排列</a:t>
            </a:r>
            <a:endParaRPr lang="zh-CN" altLang="en-US" sz="1000">
              <a:latin typeface="微软雅黑" panose="020B0503020204020204" charset="-122"/>
              <a:ea typeface="微软雅黑" panose="020B0503020204020204" charset="-122"/>
            </a:endParaRPr>
          </a:p>
        </p:txBody>
      </p:sp>
      <p:sp>
        <p:nvSpPr>
          <p:cNvPr id="16" name="矩形 15"/>
          <p:cNvSpPr/>
          <p:nvPr/>
        </p:nvSpPr>
        <p:spPr>
          <a:xfrm>
            <a:off x="6138545" y="1442085"/>
            <a:ext cx="2268855" cy="6305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，点击可添加已购买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已参加，但还未评论的商品，在订单页面是有效单完成后的状态的商品在此显示</a:t>
            </a:r>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添加评论"/>
          <p:cNvPicPr>
            <a:picLocks noChangeAspect="1"/>
          </p:cNvPicPr>
          <p:nvPr/>
        </p:nvPicPr>
        <p:blipFill>
          <a:blip r:embed="rId1"/>
          <a:stretch>
            <a:fillRect/>
          </a:stretch>
        </p:blipFill>
        <p:spPr>
          <a:xfrm>
            <a:off x="2900680" y="1327150"/>
            <a:ext cx="3084195" cy="5485130"/>
          </a:xfrm>
          <a:prstGeom prst="rect">
            <a:avLst/>
          </a:prstGeom>
        </p:spPr>
      </p:pic>
      <p:sp>
        <p:nvSpPr>
          <p:cNvPr id="47" name="矩形 46"/>
          <p:cNvSpPr/>
          <p:nvPr/>
        </p:nvSpPr>
        <p:spPr>
          <a:xfrm>
            <a:off x="501015"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我的点评</a:t>
            </a:r>
            <a:r>
              <a:rPr lang="en-US" altLang="zh-CN">
                <a:solidFill>
                  <a:schemeClr val="tx1"/>
                </a:solidFill>
              </a:rPr>
              <a:t>-2</a:t>
            </a:r>
            <a:endParaRPr lang="en-US" altLang="zh-CN">
              <a:solidFill>
                <a:schemeClr val="tx1"/>
              </a:solidFill>
            </a:endParaRPr>
          </a:p>
        </p:txBody>
      </p:sp>
      <p:sp>
        <p:nvSpPr>
          <p:cNvPr id="16" name="矩形 15"/>
          <p:cNvSpPr/>
          <p:nvPr/>
        </p:nvSpPr>
        <p:spPr>
          <a:xfrm>
            <a:off x="1574800" y="1473835"/>
            <a:ext cx="1325880" cy="400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我的点评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7" name="矩形 16"/>
          <p:cNvSpPr/>
          <p:nvPr/>
        </p:nvSpPr>
        <p:spPr>
          <a:xfrm>
            <a:off x="5816600" y="2010410"/>
            <a:ext cx="2201545" cy="3340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点击跳转到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写评论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8" name="矩形 17"/>
          <p:cNvSpPr/>
          <p:nvPr/>
        </p:nvSpPr>
        <p:spPr>
          <a:xfrm>
            <a:off x="1682750" y="3458210"/>
            <a:ext cx="1325880" cy="4006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点击后跳转到该商品详情界面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写评论"/>
          <p:cNvPicPr>
            <a:picLocks noChangeAspect="1"/>
          </p:cNvPicPr>
          <p:nvPr/>
        </p:nvPicPr>
        <p:blipFill>
          <a:blip r:embed="rId1"/>
          <a:stretch>
            <a:fillRect/>
          </a:stretch>
        </p:blipFill>
        <p:spPr>
          <a:xfrm>
            <a:off x="2844165" y="1259205"/>
            <a:ext cx="3080385" cy="5478780"/>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我的点评</a:t>
            </a:r>
            <a:r>
              <a:rPr lang="en-US" altLang="zh-CN">
                <a:solidFill>
                  <a:schemeClr val="tx1"/>
                </a:solidFill>
              </a:rPr>
              <a:t>-3</a:t>
            </a:r>
            <a:endParaRPr lang="en-US" altLang="zh-CN">
              <a:solidFill>
                <a:schemeClr val="tx1"/>
              </a:solidFill>
            </a:endParaRPr>
          </a:p>
        </p:txBody>
      </p:sp>
      <p:sp>
        <p:nvSpPr>
          <p:cNvPr id="16" name="矩形 15"/>
          <p:cNvSpPr/>
          <p:nvPr/>
        </p:nvSpPr>
        <p:spPr>
          <a:xfrm>
            <a:off x="356235" y="1259205"/>
            <a:ext cx="2582545" cy="5911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添加评论界面，</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界面，如果是在订单的待点评界面点击的点评按钮，也跳转到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添加评论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3" name="文本框 12"/>
          <p:cNvSpPr txBox="1"/>
          <p:nvPr/>
        </p:nvSpPr>
        <p:spPr>
          <a:xfrm>
            <a:off x="510540" y="800100"/>
            <a:ext cx="3078480" cy="274320"/>
          </a:xfrm>
          <a:prstGeom prst="rect">
            <a:avLst/>
          </a:prstGeom>
          <a:noFill/>
        </p:spPr>
        <p:txBody>
          <a:bodyPr wrap="none" rtlCol="0">
            <a:spAutoFit/>
          </a:bodyPr>
          <a:p>
            <a:r>
              <a:rPr lang="zh-CN" altLang="en-US" sz="1200"/>
              <a:t>此页面适用商城商品，线路商品，周边约骑</a:t>
            </a:r>
            <a:endParaRPr lang="zh-CN" altLang="en-US" sz="1200"/>
          </a:p>
        </p:txBody>
      </p:sp>
      <p:sp>
        <p:nvSpPr>
          <p:cNvPr id="14" name="矩形 13"/>
          <p:cNvSpPr/>
          <p:nvPr/>
        </p:nvSpPr>
        <p:spPr>
          <a:xfrm>
            <a:off x="356235" y="2186305"/>
            <a:ext cx="2582545" cy="22288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，星可半星</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，字数控制在</a:t>
            </a:r>
            <a:r>
              <a:rPr lang="en-US" altLang="zh-CN" sz="1000">
                <a:latin typeface="微软雅黑" panose="020B0503020204020204" charset="-122"/>
                <a:ea typeface="微软雅黑" panose="020B0503020204020204" charset="-122"/>
              </a:rPr>
              <a:t>15</a:t>
            </a:r>
            <a:r>
              <a:rPr lang="zh-CN" altLang="en-US" sz="1000">
                <a:latin typeface="微软雅黑" panose="020B0503020204020204" charset="-122"/>
                <a:ea typeface="微软雅黑" panose="020B0503020204020204" charset="-122"/>
              </a:rPr>
              <a:t>字到</a:t>
            </a:r>
            <a:r>
              <a:rPr lang="en-US" altLang="zh-CN" sz="1000">
                <a:latin typeface="微软雅黑" panose="020B0503020204020204" charset="-122"/>
                <a:ea typeface="微软雅黑" panose="020B0503020204020204" charset="-122"/>
              </a:rPr>
              <a:t>1000</a:t>
            </a:r>
            <a:r>
              <a:rPr lang="zh-CN" altLang="en-US" sz="1000">
                <a:latin typeface="微软雅黑" panose="020B0503020204020204" charset="-122"/>
                <a:ea typeface="微软雅黑" panose="020B0503020204020204" charset="-122"/>
              </a:rPr>
              <a:t>字，图片为三张，上传的时候可删除，字数不够和超过都要做提示</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，点击发布后跳转到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我的点评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界面，提示发布成功</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评论成功获得勋章"/>
          <p:cNvPicPr>
            <a:picLocks noChangeAspect="1"/>
          </p:cNvPicPr>
          <p:nvPr/>
        </p:nvPicPr>
        <p:blipFill>
          <a:blip r:embed="rId1"/>
          <a:stretch>
            <a:fillRect/>
          </a:stretch>
        </p:blipFill>
        <p:spPr>
          <a:xfrm>
            <a:off x="2789555" y="1097915"/>
            <a:ext cx="3208020" cy="5708015"/>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我的点评</a:t>
            </a:r>
            <a:r>
              <a:rPr lang="en-US" altLang="zh-CN">
                <a:solidFill>
                  <a:schemeClr val="tx1"/>
                </a:solidFill>
              </a:rPr>
              <a:t>-4</a:t>
            </a:r>
            <a:endParaRPr lang="en-US" altLang="zh-CN">
              <a:solidFill>
                <a:schemeClr val="tx1"/>
              </a:solidFill>
            </a:endParaRPr>
          </a:p>
        </p:txBody>
      </p:sp>
      <p:sp>
        <p:nvSpPr>
          <p:cNvPr id="16" name="矩形 15"/>
          <p:cNvSpPr/>
          <p:nvPr/>
        </p:nvSpPr>
        <p:spPr>
          <a:xfrm>
            <a:off x="1356995" y="1330960"/>
            <a:ext cx="1506220" cy="324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我的点评</a:t>
            </a:r>
            <a:r>
              <a:rPr lang="en-US" altLang="zh-CN" sz="1000">
                <a:latin typeface="微软雅黑" panose="020B0503020204020204" charset="-122"/>
                <a:ea typeface="微软雅黑" panose="020B0503020204020204" charset="-122"/>
              </a:rPr>
              <a:t>”title</a:t>
            </a:r>
            <a:r>
              <a:rPr lang="zh-CN" altLang="en-US" sz="1000">
                <a:latin typeface="微软雅黑" panose="020B0503020204020204" charset="-122"/>
                <a:ea typeface="微软雅黑" panose="020B0503020204020204" charset="-122"/>
              </a:rPr>
              <a:t>为无</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7" name="矩形 6"/>
          <p:cNvSpPr/>
          <p:nvPr/>
        </p:nvSpPr>
        <p:spPr>
          <a:xfrm>
            <a:off x="281305" y="1881505"/>
            <a:ext cx="3105785" cy="15297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，显示该线路商品对应的勋章，和点评成功的提示</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，若为该线路多次购买的就不显示任何图片类型的，只显示点评成功</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，线路购买为</a:t>
            </a:r>
            <a:r>
              <a:rPr lang="en-US" altLang="zh-CN" sz="1000">
                <a:latin typeface="微软雅黑" panose="020B0503020204020204" charset="-122"/>
                <a:ea typeface="微软雅黑" panose="020B0503020204020204" charset="-122"/>
              </a:rPr>
              <a:t>10</a:t>
            </a:r>
            <a:r>
              <a:rPr lang="zh-CN" altLang="en-US" sz="1000">
                <a:latin typeface="微软雅黑" panose="020B0503020204020204" charset="-122"/>
                <a:ea typeface="微软雅黑" panose="020B0503020204020204" charset="-122"/>
              </a:rPr>
              <a:t>积分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，除了线路有勋章，其余点评只有点评成功和可获取的积分</a:t>
            </a:r>
            <a:endParaRPr lang="en-US" altLang="zh-CN" sz="1000">
              <a:latin typeface="微软雅黑" panose="020B0503020204020204" charset="-122"/>
              <a:ea typeface="微软雅黑" panose="020B0503020204020204" charset="-122"/>
            </a:endParaRPr>
          </a:p>
        </p:txBody>
      </p:sp>
      <p:sp>
        <p:nvSpPr>
          <p:cNvPr id="13" name="矩形 12"/>
          <p:cNvSpPr/>
          <p:nvPr/>
        </p:nvSpPr>
        <p:spPr>
          <a:xfrm>
            <a:off x="99695" y="3637280"/>
            <a:ext cx="2763520" cy="12668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，我的点评改为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添加点评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，跳转到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添加点评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，回到首页可直接回到首页</a:t>
            </a:r>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购物车 编辑"/>
          <p:cNvPicPr>
            <a:picLocks noChangeAspect="1"/>
          </p:cNvPicPr>
          <p:nvPr/>
        </p:nvPicPr>
        <p:blipFill>
          <a:blip r:embed="rId1"/>
          <a:stretch>
            <a:fillRect/>
          </a:stretch>
        </p:blipFill>
        <p:spPr>
          <a:xfrm>
            <a:off x="1784985" y="1137920"/>
            <a:ext cx="2778760" cy="5092700"/>
          </a:xfrm>
          <a:prstGeom prst="rect">
            <a:avLst/>
          </a:prstGeom>
        </p:spPr>
      </p:pic>
      <p:pic>
        <p:nvPicPr>
          <p:cNvPr id="5" name="图片 4" descr="购物车"/>
          <p:cNvPicPr>
            <a:picLocks noChangeAspect="1"/>
          </p:cNvPicPr>
          <p:nvPr/>
        </p:nvPicPr>
        <p:blipFill>
          <a:blip r:embed="rId2"/>
          <a:stretch>
            <a:fillRect/>
          </a:stretch>
        </p:blipFill>
        <p:spPr>
          <a:xfrm>
            <a:off x="4625975" y="1137920"/>
            <a:ext cx="2791460" cy="5113655"/>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购物车</a:t>
            </a:r>
            <a:endParaRPr lang="zh-CN" altLang="en-US">
              <a:solidFill>
                <a:schemeClr val="tx1"/>
              </a:solidFill>
            </a:endParaRPr>
          </a:p>
        </p:txBody>
      </p:sp>
      <p:sp>
        <p:nvSpPr>
          <p:cNvPr id="16" name="矩形 15"/>
          <p:cNvSpPr/>
          <p:nvPr/>
        </p:nvSpPr>
        <p:spPr>
          <a:xfrm>
            <a:off x="393065" y="1254760"/>
            <a:ext cx="1506220" cy="324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3" name="矩形 12"/>
          <p:cNvSpPr/>
          <p:nvPr/>
        </p:nvSpPr>
        <p:spPr>
          <a:xfrm>
            <a:off x="196215" y="1867535"/>
            <a:ext cx="1506220" cy="36106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，可多个购买</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，不可编辑</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，删除</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点击编辑后编辑的文字为删除，点击底部的单选框是全选，也可多选订单前的复选框删除</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在按了删除之后弹出对话框，取消退出对护矿回到正常的购物车状态，确认删除刚才所选的并且停留在购物车界面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也可单独滑动删除某个订单</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，去支付</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单选或多选或全选后点击去支付页面跳转到支付界面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我的收藏"/>
          <p:cNvPicPr>
            <a:picLocks noChangeAspect="1"/>
          </p:cNvPicPr>
          <p:nvPr/>
        </p:nvPicPr>
        <p:blipFill>
          <a:blip r:embed="rId1"/>
          <a:stretch>
            <a:fillRect/>
          </a:stretch>
        </p:blipFill>
        <p:spPr>
          <a:xfrm>
            <a:off x="2847975" y="1326515"/>
            <a:ext cx="3058795" cy="5604510"/>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我的收藏</a:t>
            </a:r>
            <a:endParaRPr lang="zh-CN" altLang="en-US">
              <a:solidFill>
                <a:schemeClr val="tx1"/>
              </a:solidFill>
            </a:endParaRPr>
          </a:p>
        </p:txBody>
      </p:sp>
      <p:sp>
        <p:nvSpPr>
          <p:cNvPr id="16" name="矩形 15"/>
          <p:cNvSpPr/>
          <p:nvPr/>
        </p:nvSpPr>
        <p:spPr>
          <a:xfrm>
            <a:off x="1426210" y="1530985"/>
            <a:ext cx="1506220" cy="324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1" name="矩形 10"/>
          <p:cNvSpPr/>
          <p:nvPr/>
        </p:nvSpPr>
        <p:spPr>
          <a:xfrm>
            <a:off x="5848985" y="1530985"/>
            <a:ext cx="2058035" cy="4102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出现搜索工具，联想搜索，关键字为标题</a:t>
            </a:r>
            <a:endParaRPr lang="zh-CN" altLang="en-US" sz="1000">
              <a:latin typeface="微软雅黑" panose="020B0503020204020204" charset="-122"/>
              <a:ea typeface="微软雅黑" panose="020B0503020204020204" charset="-122"/>
            </a:endParaRPr>
          </a:p>
        </p:txBody>
      </p:sp>
      <p:sp>
        <p:nvSpPr>
          <p:cNvPr id="12" name="矩形 11"/>
          <p:cNvSpPr/>
          <p:nvPr/>
        </p:nvSpPr>
        <p:spPr>
          <a:xfrm>
            <a:off x="1341755" y="3115310"/>
            <a:ext cx="1590675" cy="15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，可向左滑动，有删除和分享，点击删除弹出对话框确认是否删除，删除后回到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我的收藏</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页面，分享就跳转分享</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签到"/>
          <p:cNvPicPr>
            <a:picLocks noChangeAspect="1"/>
          </p:cNvPicPr>
          <p:nvPr/>
        </p:nvPicPr>
        <p:blipFill>
          <a:blip r:embed="rId1"/>
          <a:stretch>
            <a:fillRect/>
          </a:stretch>
        </p:blipFill>
        <p:spPr>
          <a:xfrm>
            <a:off x="2905760" y="1338580"/>
            <a:ext cx="3406775" cy="6057900"/>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签到</a:t>
            </a:r>
            <a:endParaRPr lang="zh-CN" altLang="en-US">
              <a:solidFill>
                <a:schemeClr val="tx1"/>
              </a:solidFill>
            </a:endParaRPr>
          </a:p>
        </p:txBody>
      </p:sp>
      <p:sp>
        <p:nvSpPr>
          <p:cNvPr id="16" name="矩形 15"/>
          <p:cNvSpPr/>
          <p:nvPr/>
        </p:nvSpPr>
        <p:spPr>
          <a:xfrm>
            <a:off x="1559560" y="1550035"/>
            <a:ext cx="1506220" cy="324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4" name="矩形 3"/>
          <p:cNvSpPr/>
          <p:nvPr/>
        </p:nvSpPr>
        <p:spPr>
          <a:xfrm>
            <a:off x="1431290" y="2353310"/>
            <a:ext cx="1763395" cy="1485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连续签到</a:t>
            </a:r>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天的地方在今天没点击之前是个签到的按钮，漏签</a:t>
            </a:r>
            <a:r>
              <a:rPr lang="en-US" altLang="zh-CN" sz="1000">
                <a:latin typeface="微软雅黑" panose="020B0503020204020204" charset="-122"/>
                <a:ea typeface="微软雅黑" panose="020B0503020204020204" charset="-122"/>
              </a:rPr>
              <a:t>30</a:t>
            </a:r>
            <a:r>
              <a:rPr lang="zh-CN" altLang="en-US" sz="1000">
                <a:latin typeface="微软雅黑" panose="020B0503020204020204" charset="-122"/>
                <a:ea typeface="微软雅黑" panose="020B0503020204020204" charset="-122"/>
              </a:rPr>
              <a:t>天显示中间有多少天没签虚线表示，签过的用实线标识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日志详情"/>
          <p:cNvPicPr>
            <a:picLocks noChangeAspect="1"/>
          </p:cNvPicPr>
          <p:nvPr/>
        </p:nvPicPr>
        <p:blipFill>
          <a:blip r:embed="rId1"/>
          <a:stretch>
            <a:fillRect/>
          </a:stretch>
        </p:blipFill>
        <p:spPr>
          <a:xfrm>
            <a:off x="2801620" y="1885315"/>
            <a:ext cx="3950970" cy="7028815"/>
          </a:xfrm>
          <a:prstGeom prst="rect">
            <a:avLst/>
          </a:prstGeom>
        </p:spPr>
      </p:pic>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骑行日志首页</a:t>
            </a:r>
            <a:endParaRPr lang="zh-CN" altLang="zh-CN">
              <a:solidFill>
                <a:schemeClr val="tx1"/>
              </a:solidFill>
            </a:endParaRPr>
          </a:p>
        </p:txBody>
      </p:sp>
      <p:sp>
        <p:nvSpPr>
          <p:cNvPr id="20" name="矩形 19"/>
          <p:cNvSpPr/>
          <p:nvPr/>
        </p:nvSpPr>
        <p:spPr>
          <a:xfrm>
            <a:off x="1040765" y="2180590"/>
            <a:ext cx="1423035" cy="3695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返回骑行日志主页</a:t>
            </a:r>
            <a:endParaRPr lang="zh-CN" sz="1000">
              <a:latin typeface="微软雅黑" panose="020B0503020204020204" charset="-122"/>
              <a:ea typeface="微软雅黑" panose="020B0503020204020204" charset="-122"/>
            </a:endParaRPr>
          </a:p>
        </p:txBody>
      </p:sp>
      <p:cxnSp>
        <p:nvCxnSpPr>
          <p:cNvPr id="3" name="直接箭头连接符 2"/>
          <p:cNvCxnSpPr>
            <a:stCxn id="20" idx="3"/>
          </p:cNvCxnSpPr>
          <p:nvPr/>
        </p:nvCxnSpPr>
        <p:spPr>
          <a:xfrm flipV="1">
            <a:off x="2463800" y="2352675"/>
            <a:ext cx="546735"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01015" y="895350"/>
            <a:ext cx="2697480" cy="365760"/>
          </a:xfrm>
          <a:prstGeom prst="rect">
            <a:avLst/>
          </a:prstGeom>
          <a:noFill/>
        </p:spPr>
        <p:txBody>
          <a:bodyPr wrap="none" rtlCol="0">
            <a:spAutoFit/>
          </a:bodyPr>
          <a:p>
            <a:r>
              <a:rPr lang="zh-CN" altLang="en-US"/>
              <a:t>暂时只能插入图片和文字</a:t>
            </a:r>
            <a:endParaRPr lang="zh-CN" altLang="en-US"/>
          </a:p>
        </p:txBody>
      </p:sp>
      <p:sp>
        <p:nvSpPr>
          <p:cNvPr id="14" name="矩形 13"/>
          <p:cNvSpPr/>
          <p:nvPr/>
        </p:nvSpPr>
        <p:spPr>
          <a:xfrm>
            <a:off x="1040130" y="8070215"/>
            <a:ext cx="1625600" cy="6953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点击收藏，收藏后再次点击取消收藏。这一排的按钮保持在底部，不需要滑动到底部再展示</a:t>
            </a:r>
            <a:endParaRPr lang="zh-CN" sz="1000">
              <a:latin typeface="微软雅黑" panose="020B0503020204020204" charset="-122"/>
              <a:ea typeface="微软雅黑" panose="020B0503020204020204" charset="-122"/>
            </a:endParaRPr>
          </a:p>
        </p:txBody>
      </p:sp>
      <p:sp>
        <p:nvSpPr>
          <p:cNvPr id="18" name="矩形 17"/>
          <p:cNvSpPr/>
          <p:nvPr/>
        </p:nvSpPr>
        <p:spPr>
          <a:xfrm>
            <a:off x="3559175" y="8764905"/>
            <a:ext cx="1423035" cy="550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评论，点击跳转到评论界面，此处只做数量展示</a:t>
            </a:r>
            <a:endParaRPr lang="zh-CN" sz="1000">
              <a:latin typeface="微软雅黑" panose="020B0503020204020204" charset="-122"/>
              <a:ea typeface="微软雅黑" panose="020B0503020204020204" charset="-122"/>
            </a:endParaRPr>
          </a:p>
        </p:txBody>
      </p:sp>
      <p:cxnSp>
        <p:nvCxnSpPr>
          <p:cNvPr id="19" name="直接箭头连接符 18"/>
          <p:cNvCxnSpPr>
            <a:stCxn id="14" idx="3"/>
          </p:cNvCxnSpPr>
          <p:nvPr/>
        </p:nvCxnSpPr>
        <p:spPr>
          <a:xfrm>
            <a:off x="2665730" y="8418195"/>
            <a:ext cx="369570" cy="4318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flipV="1">
            <a:off x="3559175" y="8374380"/>
            <a:ext cx="323850" cy="390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962775" y="8587105"/>
            <a:ext cx="841375" cy="5505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点击分享</a:t>
            </a:r>
            <a:endParaRPr lang="zh-CN" sz="1000">
              <a:latin typeface="微软雅黑" panose="020B0503020204020204" charset="-122"/>
              <a:ea typeface="微软雅黑" panose="020B0503020204020204" charset="-122"/>
            </a:endParaRPr>
          </a:p>
        </p:txBody>
      </p:sp>
      <p:cxnSp>
        <p:nvCxnSpPr>
          <p:cNvPr id="24" name="直接箭头连接符 23"/>
          <p:cNvCxnSpPr/>
          <p:nvPr/>
        </p:nvCxnSpPr>
        <p:spPr>
          <a:xfrm flipH="1" flipV="1">
            <a:off x="6464935" y="8422005"/>
            <a:ext cx="733425"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线路 首页"/>
          <p:cNvPicPr>
            <a:picLocks noChangeAspect="1"/>
          </p:cNvPicPr>
          <p:nvPr/>
        </p:nvPicPr>
        <p:blipFill>
          <a:blip r:embed="rId1"/>
          <a:stretch>
            <a:fillRect/>
          </a:stretch>
        </p:blipFill>
        <p:spPr>
          <a:xfrm>
            <a:off x="2868930" y="1333500"/>
            <a:ext cx="3436620" cy="6115050"/>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线路主页</a:t>
            </a:r>
            <a:endParaRPr lang="zh-CN" altLang="en-US">
              <a:solidFill>
                <a:schemeClr val="tx1"/>
              </a:solidFill>
            </a:endParaRPr>
          </a:p>
        </p:txBody>
      </p:sp>
      <p:sp>
        <p:nvSpPr>
          <p:cNvPr id="16" name="矩形 15"/>
          <p:cNvSpPr/>
          <p:nvPr/>
        </p:nvSpPr>
        <p:spPr>
          <a:xfrm>
            <a:off x="-591185" y="1170940"/>
            <a:ext cx="3523615" cy="102743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，销量按从低到高，或从高到低，不显示文字，只用箭头方向来标识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，价格，从低到高，或从高到低；天数，从少到多，从多到少</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1" name="矩形 10"/>
          <p:cNvSpPr/>
          <p:nvPr/>
        </p:nvSpPr>
        <p:spPr>
          <a:xfrm>
            <a:off x="234950" y="3241040"/>
            <a:ext cx="2666365" cy="1170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，该页面按发布的顺序排序，从新到远</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，点击某一个商品后跳转到商品详情界面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，购买人次和收藏数量只做展示</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2" name="矩形 11"/>
          <p:cNvSpPr/>
          <p:nvPr/>
        </p:nvSpPr>
        <p:spPr>
          <a:xfrm>
            <a:off x="6198235" y="1588135"/>
            <a:ext cx="1506220" cy="32448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搜索跟之前的类似</a:t>
            </a:r>
            <a:endParaRPr lang="zh-CN"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线路 商品详情"/>
          <p:cNvPicPr>
            <a:picLocks noChangeAspect="1"/>
          </p:cNvPicPr>
          <p:nvPr/>
        </p:nvPicPr>
        <p:blipFill>
          <a:blip r:embed="rId1"/>
          <a:stretch>
            <a:fillRect/>
          </a:stretch>
        </p:blipFill>
        <p:spPr>
          <a:xfrm>
            <a:off x="3081655" y="1134745"/>
            <a:ext cx="3283585" cy="13905230"/>
          </a:xfrm>
          <a:prstGeom prst="rect">
            <a:avLst/>
          </a:prstGeom>
        </p:spPr>
      </p:pic>
      <p:cxnSp>
        <p:nvCxnSpPr>
          <p:cNvPr id="11" name="直接箭头连接符 10"/>
          <p:cNvCxnSpPr>
            <a:stCxn id="2" idx="1"/>
          </p:cNvCxnSpPr>
          <p:nvPr/>
        </p:nvCxnSpPr>
        <p:spPr>
          <a:xfrm flipH="1" flipV="1">
            <a:off x="6323215" y="2356528"/>
            <a:ext cx="376351" cy="8241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线路详情</a:t>
            </a:r>
            <a:endParaRPr lang="zh-CN" altLang="en-US">
              <a:solidFill>
                <a:schemeClr val="tx1"/>
              </a:solidFill>
            </a:endParaRPr>
          </a:p>
        </p:txBody>
      </p:sp>
      <p:sp>
        <p:nvSpPr>
          <p:cNvPr id="15" name="矩形 14"/>
          <p:cNvSpPr/>
          <p:nvPr/>
        </p:nvSpPr>
        <p:spPr>
          <a:xfrm>
            <a:off x="1550035" y="1273810"/>
            <a:ext cx="1610995" cy="4197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sz="1000">
              <a:latin typeface="微软雅黑" panose="020B0503020204020204" charset="-122"/>
              <a:ea typeface="微软雅黑" panose="020B0503020204020204" charset="-122"/>
            </a:endParaRPr>
          </a:p>
          <a:p>
            <a:pPr algn="l"/>
            <a:r>
              <a:rPr lang="zh-CN" sz="1000">
                <a:latin typeface="微软雅黑" panose="020B0503020204020204" charset="-122"/>
                <a:ea typeface="微软雅黑" panose="020B0503020204020204" charset="-122"/>
              </a:rPr>
              <a:t>返回线路主页，分享可分享到第三方平台</a:t>
            </a:r>
            <a:endParaRPr lang="zh-CN"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7" name="矩形 16"/>
          <p:cNvSpPr/>
          <p:nvPr/>
        </p:nvSpPr>
        <p:spPr>
          <a:xfrm>
            <a:off x="788670" y="3933190"/>
            <a:ext cx="2372360" cy="3056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，线路图片为三张，可来回拖动</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，标题字数控制在</a:t>
            </a:r>
            <a:r>
              <a:rPr lang="en-US" altLang="zh-CN" sz="1000">
                <a:latin typeface="微软雅黑" panose="020B0503020204020204" charset="-122"/>
                <a:ea typeface="微软雅黑" panose="020B0503020204020204" charset="-122"/>
              </a:rPr>
              <a:t>50</a:t>
            </a:r>
            <a:r>
              <a:rPr lang="zh-CN" altLang="en-US" sz="1000">
                <a:latin typeface="微软雅黑" panose="020B0503020204020204" charset="-122"/>
                <a:ea typeface="微软雅黑" panose="020B0503020204020204" charset="-122"/>
              </a:rPr>
              <a:t>个字</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，已购买展示购买并且消费的量</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，预付定金即可出发看世界的地方可后台上传标签</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，线路特色和费用包含和除了用户评价的其他的页签的内容可在后台编辑</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6</a:t>
            </a:r>
            <a:r>
              <a:rPr lang="zh-CN" altLang="en-US" sz="1000">
                <a:latin typeface="微软雅黑" panose="020B0503020204020204" charset="-122"/>
                <a:ea typeface="微软雅黑" panose="020B0503020204020204" charset="-122"/>
              </a:rPr>
              <a:t>，行程安排，服务项目，用户评价点击每个页签显示每个页签的内容；签证信息和预订须知点击后向下打开内容，签证信息和预订须知不可同时打开</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7</a:t>
            </a:r>
            <a:r>
              <a:rPr lang="zh-CN" altLang="en-US" sz="1000">
                <a:latin typeface="微软雅黑" panose="020B0503020204020204" charset="-122"/>
                <a:ea typeface="微软雅黑" panose="020B0503020204020204" charset="-122"/>
              </a:rPr>
              <a:t>，用户评价是购买成功商品的用户的评价</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18" name="矩形 17"/>
          <p:cNvSpPr/>
          <p:nvPr/>
        </p:nvSpPr>
        <p:spPr>
          <a:xfrm>
            <a:off x="629920" y="11983085"/>
            <a:ext cx="2372360" cy="30568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，购物车</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点击跳转到选择产品</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确认订单</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购物车</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，咨询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点击可跳转到在线客服咨询界面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，收藏</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默认显示收藏，点击后显示已收藏，加入收藏和取消收藏都要弹窗提示，</a:t>
            </a:r>
            <a:r>
              <a:rPr lang="en-US" altLang="zh-CN" sz="1000">
                <a:latin typeface="微软雅黑" panose="020B0503020204020204" charset="-122"/>
                <a:ea typeface="微软雅黑" panose="020B0503020204020204" charset="-122"/>
              </a:rPr>
              <a:t>2s</a:t>
            </a:r>
            <a:r>
              <a:rPr lang="zh-CN" altLang="en-US" sz="1000">
                <a:latin typeface="微软雅黑" panose="020B0503020204020204" charset="-122"/>
                <a:ea typeface="微软雅黑" panose="020B0503020204020204" charset="-122"/>
              </a:rPr>
              <a:t>后弹窗消失</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，立即购买</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点击跳转到选择产品</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确认订单</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支付界面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支付 双人"/>
          <p:cNvPicPr>
            <a:picLocks noChangeAspect="1"/>
          </p:cNvPicPr>
          <p:nvPr/>
        </p:nvPicPr>
        <p:blipFill>
          <a:blip r:embed="rId1"/>
          <a:stretch>
            <a:fillRect/>
          </a:stretch>
        </p:blipFill>
        <p:spPr>
          <a:xfrm>
            <a:off x="1945640" y="1487170"/>
            <a:ext cx="2583815" cy="4733925"/>
          </a:xfrm>
          <a:prstGeom prst="rect">
            <a:avLst/>
          </a:prstGeom>
        </p:spPr>
      </p:pic>
      <p:pic>
        <p:nvPicPr>
          <p:cNvPr id="7" name="图片 6" descr="支付 单人"/>
          <p:cNvPicPr>
            <a:picLocks noChangeAspect="1"/>
          </p:cNvPicPr>
          <p:nvPr/>
        </p:nvPicPr>
        <p:blipFill>
          <a:blip r:embed="rId2"/>
          <a:stretch>
            <a:fillRect/>
          </a:stretch>
        </p:blipFill>
        <p:spPr>
          <a:xfrm>
            <a:off x="4608830" y="1487170"/>
            <a:ext cx="2748915" cy="5038725"/>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选择商品</a:t>
            </a:r>
            <a:endParaRPr lang="zh-CN" altLang="en-US">
              <a:solidFill>
                <a:schemeClr val="tx1"/>
              </a:solidFill>
            </a:endParaRPr>
          </a:p>
        </p:txBody>
      </p:sp>
      <p:sp>
        <p:nvSpPr>
          <p:cNvPr id="3" name="文本框 2"/>
          <p:cNvSpPr txBox="1"/>
          <p:nvPr/>
        </p:nvSpPr>
        <p:spPr>
          <a:xfrm>
            <a:off x="510540" y="895350"/>
            <a:ext cx="1791335" cy="274320"/>
          </a:xfrm>
          <a:prstGeom prst="rect">
            <a:avLst/>
          </a:prstGeom>
          <a:noFill/>
        </p:spPr>
        <p:txBody>
          <a:bodyPr wrap="none" rtlCol="0">
            <a:spAutoFit/>
          </a:bodyPr>
          <a:p>
            <a:r>
              <a:rPr lang="zh-CN" altLang="en-US" sz="1200"/>
              <a:t>此页面</a:t>
            </a:r>
            <a:r>
              <a:rPr lang="en-US" altLang="zh-CN" sz="1200"/>
              <a:t>title</a:t>
            </a:r>
            <a:r>
              <a:rPr lang="zh-CN" altLang="en-US" sz="1200"/>
              <a:t>改为选择商品</a:t>
            </a:r>
            <a:endParaRPr lang="zh-CN" altLang="en-US" sz="1200"/>
          </a:p>
        </p:txBody>
      </p:sp>
      <p:sp>
        <p:nvSpPr>
          <p:cNvPr id="17" name="矩形 16"/>
          <p:cNvSpPr/>
          <p:nvPr/>
        </p:nvSpPr>
        <p:spPr>
          <a:xfrm>
            <a:off x="-344805" y="1675765"/>
            <a:ext cx="2096770" cy="7498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，返回</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按钮返回到详情界面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，选择支付方式</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为全款和定金，后台设置此处的按钮个数，支付不做固定</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，选择日期</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设置日期的人数若为</a:t>
            </a:r>
            <a:r>
              <a:rPr lang="en-US" altLang="zh-CN" sz="1000">
                <a:latin typeface="微软雅黑" panose="020B0503020204020204" charset="-122"/>
                <a:ea typeface="微软雅黑" panose="020B0503020204020204" charset="-122"/>
              </a:rPr>
              <a:t>20</a:t>
            </a:r>
            <a:r>
              <a:rPr lang="zh-CN" altLang="en-US" sz="1000">
                <a:latin typeface="微软雅黑" panose="020B0503020204020204" charset="-122"/>
                <a:ea typeface="微软雅黑" panose="020B0503020204020204" charset="-122"/>
              </a:rPr>
              <a:t>人，则该订单在购买或者待支付（</a:t>
            </a:r>
            <a:r>
              <a:rPr lang="en-US" altLang="zh-CN" sz="1000">
                <a:latin typeface="微软雅黑" panose="020B0503020204020204" charset="-122"/>
                <a:ea typeface="微软雅黑" panose="020B0503020204020204" charset="-122"/>
              </a:rPr>
              <a:t>30min</a:t>
            </a:r>
            <a:r>
              <a:rPr lang="zh-CN" altLang="en-US" sz="1000">
                <a:latin typeface="微软雅黑" panose="020B0503020204020204" charset="-122"/>
                <a:ea typeface="微软雅黑" panose="020B0503020204020204" charset="-122"/>
              </a:rPr>
              <a:t>）人数满</a:t>
            </a:r>
            <a:r>
              <a:rPr lang="en-US" altLang="zh-CN" sz="1000">
                <a:latin typeface="微软雅黑" panose="020B0503020204020204" charset="-122"/>
                <a:ea typeface="微软雅黑" panose="020B0503020204020204" charset="-122"/>
              </a:rPr>
              <a:t>20</a:t>
            </a:r>
            <a:r>
              <a:rPr lang="zh-CN" altLang="en-US" sz="1000">
                <a:latin typeface="微软雅黑" panose="020B0503020204020204" charset="-122"/>
                <a:ea typeface="微软雅黑" panose="020B0503020204020204" charset="-122"/>
              </a:rPr>
              <a:t>人时，此时间段的消失，不可选择，若此线路最近没有发团的情况，可在后台下架，若时间没有确定则上架时日期选择预约</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？号处点击内容为</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预约商品在确定时间后弹窗提示，客服人员也会与您联系，请留意！</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字样</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，选择套餐</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此处的双人套餐和单人套餐的意思为双人套餐是不可选择数量的，不需要补差价的，是个打包商品，单人套餐可选择数量（默认数量为</a:t>
            </a:r>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），也可以选择是否需要拼房，同意拼房的时候不需要补差价，不选择情况下需要补差价，差价可在后台上架商品的时候填写</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上次的问题是如果选择数量为</a:t>
            </a:r>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，同意拼房，多出一个量，这个人是否需要被动的补房差？</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不需要，一切根据订单来，我们会安排他跟别人住</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，价格明细要显示各个环节的金额</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6</a:t>
            </a:r>
            <a:r>
              <a:rPr lang="zh-CN" altLang="en-US" sz="1000">
                <a:latin typeface="微软雅黑" panose="020B0503020204020204" charset="-122"/>
                <a:ea typeface="微软雅黑" panose="020B0503020204020204" charset="-122"/>
              </a:rPr>
              <a:t>，重点</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此页面的内容不是固定的，每个模块的内容要根据该线路商品的情况来规划，需要后台灵活操作</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7</a:t>
            </a:r>
            <a:r>
              <a:rPr lang="zh-CN" altLang="en-US" sz="1000">
                <a:latin typeface="微软雅黑" panose="020B0503020204020204" charset="-122"/>
                <a:ea typeface="微软雅黑" panose="020B0503020204020204" charset="-122"/>
              </a:rPr>
              <a:t>，点击下一步到确定订单界面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订单确认"/>
          <p:cNvPicPr>
            <a:picLocks noChangeAspect="1"/>
          </p:cNvPicPr>
          <p:nvPr/>
        </p:nvPicPr>
        <p:blipFill>
          <a:blip r:embed="rId1"/>
          <a:stretch>
            <a:fillRect/>
          </a:stretch>
        </p:blipFill>
        <p:spPr>
          <a:xfrm>
            <a:off x="2828290" y="1497330"/>
            <a:ext cx="3342640" cy="5948045"/>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订单确认</a:t>
            </a:r>
            <a:endParaRPr lang="zh-CN" altLang="en-US">
              <a:solidFill>
                <a:schemeClr val="tx1"/>
              </a:solidFill>
            </a:endParaRPr>
          </a:p>
        </p:txBody>
      </p:sp>
      <p:sp>
        <p:nvSpPr>
          <p:cNvPr id="17" name="矩形 16"/>
          <p:cNvSpPr/>
          <p:nvPr/>
        </p:nvSpPr>
        <p:spPr>
          <a:xfrm>
            <a:off x="604520" y="1497330"/>
            <a:ext cx="2096770" cy="7241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，返回</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选择产品</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，显示订单的信息</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，联系人</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需要填写的为姓名和手机号，可在此界面直接输入，也可点击选择联系人跳转到长用心的常用联系人界面，选择已经输入的联系人，选择联系人并且确认后跳转回该界面，读取姓名和手机号的信息，并且在此订单下单成功后会收到短信</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短信模版为：【爱骑旅】恭喜您！已经成功购买我们的产品，如果您有疑问或者遇到任何问题，欢迎您与我们联系！</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此姓名和手机号也将成为在旅途中工作人员联系用户的方式，如果此订单在审核中遇到证件的问题被打回，此手机号也将收到通知短信</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模版为：【爱骑旅】很抱歉！您购买的某某商品的证件有误，工作人员会与您联系沟通！请核实工作人员身份前不要透露您的个人信息！给您造成的麻烦，我们感到十分抱歉！</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需要在后台有个功能是如果只是订单里面某部分不合格，不用整单打回，只用后台操作弹窗提示用户</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弹窗提示的内容为：</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sym typeface="+mn-ea"/>
              </a:rPr>
              <a:t>很抱歉！您购买的某某商品的证件有误，工作人员会与您联系沟通！请核实工作人员身份前不要透露您的个人信息！给您造成的麻烦，我们感到十分抱歉！</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p:txBody>
      </p:sp>
      <p:sp>
        <p:nvSpPr>
          <p:cNvPr id="5" name="矩形 4"/>
          <p:cNvSpPr/>
          <p:nvPr/>
        </p:nvSpPr>
        <p:spPr>
          <a:xfrm>
            <a:off x="6313805" y="1497330"/>
            <a:ext cx="2096770" cy="59353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sym typeface="+mn-ea"/>
              </a:rPr>
              <a:t>4</a:t>
            </a:r>
            <a:r>
              <a:rPr lang="zh-CN" altLang="en-US" sz="1000">
                <a:latin typeface="微软雅黑" panose="020B0503020204020204" charset="-122"/>
                <a:ea typeface="微软雅黑" panose="020B0503020204020204" charset="-122"/>
                <a:sym typeface="+mn-ea"/>
              </a:rPr>
              <a:t>，出行人</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①如果是打包的套餐需要后台对应是几个人</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②单人套餐根据数量选择的多少</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此处显示出行人个数为上个页面的人数</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sym typeface="+mn-ea"/>
              </a:rPr>
              <a:t>5</a:t>
            </a:r>
            <a:r>
              <a:rPr lang="zh-CN" altLang="en-US" sz="1000">
                <a:latin typeface="微软雅黑" panose="020B0503020204020204" charset="-122"/>
                <a:ea typeface="微软雅黑" panose="020B0503020204020204" charset="-122"/>
                <a:sym typeface="+mn-ea"/>
              </a:rPr>
              <a:t>，优惠券</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默认无显示，可跳转到</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我的优惠券</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的</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未使用</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状态，如果未使用没有，可以跳到可领取界面，领取了之后刷新到未使用界面，点击具体优惠券，然后跳转回该界面，需要读取所购买的线路商品是否是该优惠券可用的，不可用的灰色显示</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sym typeface="+mn-ea"/>
              </a:rPr>
              <a:t>6</a:t>
            </a:r>
            <a:r>
              <a:rPr lang="zh-CN" altLang="en-US" sz="1000">
                <a:latin typeface="微软雅黑" panose="020B0503020204020204" charset="-122"/>
                <a:ea typeface="微软雅黑" panose="020B0503020204020204" charset="-122"/>
                <a:sym typeface="+mn-ea"/>
              </a:rPr>
              <a:t>，旅游产品预订协议改为</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线路商品预订协议</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，并且点击该字后弹出弹窗查看协议内容，购买前必须选择，不然不可跳转到下一步</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r>
              <a:rPr lang="en-US" altLang="zh-CN" sz="1000">
                <a:latin typeface="微软雅黑" panose="020B0503020204020204" charset="-122"/>
                <a:ea typeface="微软雅黑" panose="020B0503020204020204" charset="-122"/>
                <a:sym typeface="+mn-ea"/>
              </a:rPr>
              <a:t>7</a:t>
            </a:r>
            <a:r>
              <a:rPr lang="zh-CN" altLang="en-US" sz="1000">
                <a:latin typeface="微软雅黑" panose="020B0503020204020204" charset="-122"/>
                <a:ea typeface="微软雅黑" panose="020B0503020204020204" charset="-122"/>
                <a:sym typeface="+mn-ea"/>
              </a:rPr>
              <a:t>，填好了，提交协议</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跳转到支付订单界面</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p:txBody>
      </p:sp>
      <p:pic>
        <p:nvPicPr>
          <p:cNvPr id="6" name="图片 5" descr="协议"/>
          <p:cNvPicPr>
            <a:picLocks noChangeAspect="1"/>
          </p:cNvPicPr>
          <p:nvPr/>
        </p:nvPicPr>
        <p:blipFill>
          <a:blip r:embed="rId2"/>
          <a:stretch>
            <a:fillRect/>
          </a:stretch>
        </p:blipFill>
        <p:spPr>
          <a:xfrm>
            <a:off x="2828290" y="7559675"/>
            <a:ext cx="3342005" cy="59455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编辑联系人"/>
          <p:cNvPicPr>
            <a:picLocks noChangeAspect="1"/>
          </p:cNvPicPr>
          <p:nvPr/>
        </p:nvPicPr>
        <p:blipFill>
          <a:blip r:embed="rId1"/>
          <a:stretch>
            <a:fillRect/>
          </a:stretch>
        </p:blipFill>
        <p:spPr>
          <a:xfrm>
            <a:off x="787400" y="1236980"/>
            <a:ext cx="2419985" cy="4305300"/>
          </a:xfrm>
          <a:prstGeom prst="rect">
            <a:avLst/>
          </a:prstGeom>
        </p:spPr>
      </p:pic>
      <p:pic>
        <p:nvPicPr>
          <p:cNvPr id="5" name="图片 4" descr="新增联系人"/>
          <p:cNvPicPr>
            <a:picLocks noChangeAspect="1"/>
          </p:cNvPicPr>
          <p:nvPr/>
        </p:nvPicPr>
        <p:blipFill>
          <a:blip r:embed="rId2"/>
          <a:stretch>
            <a:fillRect/>
          </a:stretch>
        </p:blipFill>
        <p:spPr>
          <a:xfrm>
            <a:off x="3340100" y="1236980"/>
            <a:ext cx="2382520" cy="4239260"/>
          </a:xfrm>
          <a:prstGeom prst="rect">
            <a:avLst/>
          </a:prstGeom>
        </p:spPr>
      </p:pic>
      <p:pic>
        <p:nvPicPr>
          <p:cNvPr id="6" name="图片 5" descr="选择联系人"/>
          <p:cNvPicPr>
            <a:picLocks noChangeAspect="1"/>
          </p:cNvPicPr>
          <p:nvPr/>
        </p:nvPicPr>
        <p:blipFill>
          <a:blip r:embed="rId3"/>
          <a:stretch>
            <a:fillRect/>
          </a:stretch>
        </p:blipFill>
        <p:spPr>
          <a:xfrm>
            <a:off x="5859145" y="1236980"/>
            <a:ext cx="2382520" cy="4239260"/>
          </a:xfrm>
          <a:prstGeom prst="rect">
            <a:avLst/>
          </a:prstGeom>
        </p:spPr>
      </p:pic>
      <p:sp>
        <p:nvSpPr>
          <p:cNvPr id="47" name="矩形 46"/>
          <p:cNvSpPr/>
          <p:nvPr/>
        </p:nvSpPr>
        <p:spPr>
          <a:xfrm>
            <a:off x="52959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联系人</a:t>
            </a:r>
            <a:endParaRPr lang="zh-CN" altLang="en-US">
              <a:solidFill>
                <a:schemeClr val="tx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立即支付"/>
          <p:cNvPicPr>
            <a:picLocks noChangeAspect="1"/>
          </p:cNvPicPr>
          <p:nvPr/>
        </p:nvPicPr>
        <p:blipFill>
          <a:blip r:embed="rId1"/>
          <a:stretch>
            <a:fillRect/>
          </a:stretch>
        </p:blipFill>
        <p:spPr>
          <a:xfrm>
            <a:off x="2815590" y="1324610"/>
            <a:ext cx="3368675" cy="6170930"/>
          </a:xfrm>
          <a:prstGeom prst="rect">
            <a:avLst/>
          </a:prstGeom>
        </p:spPr>
      </p:pic>
      <p:cxnSp>
        <p:nvCxnSpPr>
          <p:cNvPr id="5" name="直接箭头连接符 4"/>
          <p:cNvCxnSpPr>
            <a:stCxn id="2" idx="1"/>
          </p:cNvCxnSpPr>
          <p:nvPr/>
        </p:nvCxnSpPr>
        <p:spPr>
          <a:xfrm flipH="1">
            <a:off x="4345292" y="1308527"/>
            <a:ext cx="333034" cy="75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矩形 46"/>
          <p:cNvSpPr/>
          <p:nvPr/>
        </p:nvSpPr>
        <p:spPr>
          <a:xfrm>
            <a:off x="52959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支付订单</a:t>
            </a:r>
            <a:endParaRPr lang="zh-CN" altLang="en-US">
              <a:solidFill>
                <a:schemeClr val="tx1"/>
              </a:solidFill>
            </a:endParaRPr>
          </a:p>
        </p:txBody>
      </p:sp>
      <p:sp>
        <p:nvSpPr>
          <p:cNvPr id="17" name="矩形 16"/>
          <p:cNvSpPr/>
          <p:nvPr/>
        </p:nvSpPr>
        <p:spPr>
          <a:xfrm>
            <a:off x="604520" y="1497330"/>
            <a:ext cx="2096770" cy="4184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，返回</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返回到详情界面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，应付金额</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显示最终杂七杂八选择后的综合费用</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，我的余额</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针对认证用户才有的选项，读取当前操作下可提现的金额，可选择是否使用来抵消费用，精确到小数点后两位</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，选择支付方式</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分为微信支付和支付宝支付，单选</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，确认后跳转到支付系统</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p:txBody>
      </p:sp>
      <p:sp>
        <p:nvSpPr>
          <p:cNvPr id="8" name="文本框 7"/>
          <p:cNvSpPr txBox="1"/>
          <p:nvPr/>
        </p:nvSpPr>
        <p:spPr>
          <a:xfrm>
            <a:off x="529590" y="800100"/>
            <a:ext cx="2468880" cy="274320"/>
          </a:xfrm>
          <a:prstGeom prst="rect">
            <a:avLst/>
          </a:prstGeom>
          <a:noFill/>
        </p:spPr>
        <p:txBody>
          <a:bodyPr wrap="none" rtlCol="0">
            <a:spAutoFit/>
          </a:bodyPr>
          <a:p>
            <a:r>
              <a:rPr lang="zh-CN" altLang="en-US" sz="1200"/>
              <a:t>该页面，线路商品，商城商品可用</a:t>
            </a:r>
            <a:endParaRPr lang="zh-CN" altLang="en-US" sz="12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用户评价1"/>
          <p:cNvPicPr>
            <a:picLocks noChangeAspect="1"/>
          </p:cNvPicPr>
          <p:nvPr/>
        </p:nvPicPr>
        <p:blipFill>
          <a:blip r:embed="rId1"/>
          <a:stretch>
            <a:fillRect/>
          </a:stretch>
        </p:blipFill>
        <p:spPr>
          <a:xfrm>
            <a:off x="2654935" y="1504950"/>
            <a:ext cx="3479800" cy="6189980"/>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评价界面</a:t>
            </a:r>
            <a:endParaRPr lang="zh-CN" altLang="en-US">
              <a:solidFill>
                <a:schemeClr val="tx1"/>
              </a:solidFill>
            </a:endParaRPr>
          </a:p>
        </p:txBody>
      </p:sp>
      <p:sp>
        <p:nvSpPr>
          <p:cNvPr id="3" name="文本框 2"/>
          <p:cNvSpPr txBox="1"/>
          <p:nvPr/>
        </p:nvSpPr>
        <p:spPr>
          <a:xfrm>
            <a:off x="510540" y="800100"/>
            <a:ext cx="3840480" cy="274320"/>
          </a:xfrm>
          <a:prstGeom prst="rect">
            <a:avLst/>
          </a:prstGeom>
          <a:noFill/>
        </p:spPr>
        <p:txBody>
          <a:bodyPr wrap="none" rtlCol="0">
            <a:spAutoFit/>
          </a:bodyPr>
          <a:p>
            <a:r>
              <a:rPr lang="zh-CN" altLang="en-US" sz="1200"/>
              <a:t>线路商品，商城商品详情界面的用户评价点开后的界面</a:t>
            </a:r>
            <a:endParaRPr lang="zh-CN" altLang="en-US" sz="12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登录界面</a:t>
            </a:r>
            <a:r>
              <a:rPr lang="en-US" altLang="zh-CN">
                <a:solidFill>
                  <a:schemeClr val="tx1"/>
                </a:solidFill>
              </a:rPr>
              <a:t>1</a:t>
            </a:r>
            <a:endParaRPr lang="en-US" altLang="zh-CN">
              <a:solidFill>
                <a:schemeClr val="tx1"/>
              </a:solidFill>
            </a:endParaRPr>
          </a:p>
        </p:txBody>
      </p:sp>
      <p:pic>
        <p:nvPicPr>
          <p:cNvPr id="5" name="图片 4" descr="登录1"/>
          <p:cNvPicPr>
            <a:picLocks noChangeAspect="1"/>
          </p:cNvPicPr>
          <p:nvPr/>
        </p:nvPicPr>
        <p:blipFill>
          <a:blip r:embed="rId1"/>
          <a:stretch>
            <a:fillRect/>
          </a:stretch>
        </p:blipFill>
        <p:spPr>
          <a:xfrm>
            <a:off x="4529455" y="1571625"/>
            <a:ext cx="3566795" cy="6344920"/>
          </a:xfrm>
          <a:prstGeom prst="rect">
            <a:avLst/>
          </a:prstGeom>
        </p:spPr>
      </p:pic>
      <p:pic>
        <p:nvPicPr>
          <p:cNvPr id="7" name="图片 6" descr="注册"/>
          <p:cNvPicPr>
            <a:picLocks noChangeAspect="1"/>
          </p:cNvPicPr>
          <p:nvPr/>
        </p:nvPicPr>
        <p:blipFill>
          <a:blip r:embed="rId2"/>
          <a:stretch>
            <a:fillRect/>
          </a:stretch>
        </p:blipFill>
        <p:spPr>
          <a:xfrm>
            <a:off x="878840" y="1569720"/>
            <a:ext cx="3579495" cy="6366510"/>
          </a:xfrm>
          <a:prstGeom prst="rect">
            <a:avLst/>
          </a:prstGeom>
        </p:spPr>
      </p:pic>
      <p:sp>
        <p:nvSpPr>
          <p:cNvPr id="8" name="矩形 7"/>
          <p:cNvSpPr/>
          <p:nvPr/>
        </p:nvSpPr>
        <p:spPr>
          <a:xfrm>
            <a:off x="8232140" y="1571625"/>
            <a:ext cx="2096770" cy="37001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，登录界面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①在未登录的时候我的界面的每个按钮点击都需要跳转到登录界面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②输入手机号和密码登录，可打开眼睛显示密码</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③输入正确的时候点击登录按钮跳转到我界面提示登录成功，输入错误停留在此页面，如果是账号不存在要提示用户</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④返回按钮是返回到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页面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⑤点击注册跳转到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欢迎加入爱骑旅</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⑥点击忘记密码跳转到找回密码界面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⑦可用第三方登录，点击绑定后跳转到绑定手机号界面，必须绑定手机号</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p:txBody>
      </p:sp>
      <p:sp>
        <p:nvSpPr>
          <p:cNvPr id="9" name="矩形 8"/>
          <p:cNvSpPr/>
          <p:nvPr/>
        </p:nvSpPr>
        <p:spPr>
          <a:xfrm>
            <a:off x="-1365885" y="1571625"/>
            <a:ext cx="2096770" cy="3081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，欢迎加入爱骑旅</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①返回按钮返回到登录界面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②此页面填写完信息后点击注册跳转到</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我的</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界面，提示注册成功</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③内容输入错误，要做提示，手机号注册过的要做提示，昵称不可重复</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④爱骑旅用户隐私协议点击可跳转页面查看该协议内容，内容可后台上传</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sym typeface="+mn-ea"/>
              </a:rPr>
              <a:t>⑤如果后台统计的用户区域和性别需要用户自行选择，昵称下面增加此填写的需求</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登录界面</a:t>
            </a:r>
            <a:r>
              <a:rPr lang="en-US" altLang="zh-CN">
                <a:solidFill>
                  <a:schemeClr val="tx1"/>
                </a:solidFill>
              </a:rPr>
              <a:t>2</a:t>
            </a:r>
            <a:endParaRPr lang="en-US" altLang="zh-CN">
              <a:solidFill>
                <a:schemeClr val="tx1"/>
              </a:solidFill>
            </a:endParaRPr>
          </a:p>
        </p:txBody>
      </p:sp>
      <p:pic>
        <p:nvPicPr>
          <p:cNvPr id="2" name="图片 1" descr="绑手机"/>
          <p:cNvPicPr>
            <a:picLocks noChangeAspect="1"/>
          </p:cNvPicPr>
          <p:nvPr/>
        </p:nvPicPr>
        <p:blipFill>
          <a:blip r:embed="rId1"/>
          <a:stretch>
            <a:fillRect/>
          </a:stretch>
        </p:blipFill>
        <p:spPr>
          <a:xfrm>
            <a:off x="1129665" y="1474470"/>
            <a:ext cx="3336290" cy="5934710"/>
          </a:xfrm>
          <a:prstGeom prst="rect">
            <a:avLst/>
          </a:prstGeom>
        </p:spPr>
      </p:pic>
      <p:pic>
        <p:nvPicPr>
          <p:cNvPr id="6" name="图片 5" descr="找回密码"/>
          <p:cNvPicPr>
            <a:picLocks noChangeAspect="1"/>
          </p:cNvPicPr>
          <p:nvPr/>
        </p:nvPicPr>
        <p:blipFill>
          <a:blip r:embed="rId2"/>
          <a:stretch>
            <a:fillRect/>
          </a:stretch>
        </p:blipFill>
        <p:spPr>
          <a:xfrm>
            <a:off x="4596130" y="1475105"/>
            <a:ext cx="3338195" cy="5939155"/>
          </a:xfrm>
          <a:prstGeom prst="rect">
            <a:avLst/>
          </a:prstGeom>
        </p:spPr>
      </p:pic>
      <p:sp>
        <p:nvSpPr>
          <p:cNvPr id="9" name="矩形 8"/>
          <p:cNvSpPr/>
          <p:nvPr/>
        </p:nvSpPr>
        <p:spPr>
          <a:xfrm>
            <a:off x="-1384935" y="1552575"/>
            <a:ext cx="2096770" cy="3081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，绑定手机号</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①是第三方平台登录的时候绑定后跳转到此页面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②此处如果填写昵称的话就不存在第三方平台的名字会重复的问题了，必须设置昵称</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③</a:t>
            </a:r>
            <a:r>
              <a:rPr lang="zh-CN" altLang="en-US" sz="1000">
                <a:latin typeface="微软雅黑" panose="020B0503020204020204" charset="-122"/>
                <a:ea typeface="微软雅黑" panose="020B0503020204020204" charset="-122"/>
                <a:sym typeface="+mn-ea"/>
              </a:rPr>
              <a:t>如果后台统计的用户区域和性别需要用户自行选择，昵称下面增加此填写的需求</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④返回按钮返回到登录界面</a:t>
            </a:r>
            <a:endParaRPr lang="zh-CN" altLang="en-US" sz="1000">
              <a:latin typeface="微软雅黑" panose="020B0503020204020204" charset="-122"/>
              <a:ea typeface="微软雅黑" panose="020B0503020204020204" charset="-122"/>
              <a:sym typeface="+mn-ea"/>
            </a:endParaRPr>
          </a:p>
          <a:p>
            <a:pPr algn="l"/>
            <a:r>
              <a:rPr lang="zh-CN" altLang="en-US" sz="1000">
                <a:latin typeface="微软雅黑" panose="020B0503020204020204" charset="-122"/>
                <a:ea typeface="微软雅黑" panose="020B0503020204020204" charset="-122"/>
                <a:sym typeface="+mn-ea"/>
              </a:rPr>
              <a:t>⑤点击确认跳转到</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我的</a:t>
            </a:r>
            <a:r>
              <a:rPr lang="en-US" altLang="zh-CN" sz="1000">
                <a:latin typeface="微软雅黑" panose="020B0503020204020204" charset="-122"/>
                <a:ea typeface="微软雅黑" panose="020B0503020204020204" charset="-122"/>
                <a:sym typeface="+mn-ea"/>
              </a:rPr>
              <a:t>”</a:t>
            </a:r>
            <a:r>
              <a:rPr lang="zh-CN" altLang="en-US" sz="1000">
                <a:latin typeface="微软雅黑" panose="020B0503020204020204" charset="-122"/>
                <a:ea typeface="微软雅黑" panose="020B0503020204020204" charset="-122"/>
                <a:sym typeface="+mn-ea"/>
              </a:rPr>
              <a:t>界面，注册成功，失败则停留在此页面</a:t>
            </a:r>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4" name="矩形 3"/>
          <p:cNvSpPr/>
          <p:nvPr/>
        </p:nvSpPr>
        <p:spPr>
          <a:xfrm>
            <a:off x="8114665" y="1475105"/>
            <a:ext cx="2096770" cy="30810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，找回密码</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①返回，返回到登录界面</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②填写成功，点击完成跳转到登录界面，需要重新填写，失败则停留在此页面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0" name="表格 9"/>
          <p:cNvGraphicFramePr/>
          <p:nvPr/>
        </p:nvGraphicFramePr>
        <p:xfrm>
          <a:off x="989965" y="1103630"/>
          <a:ext cx="7019925" cy="2638425"/>
        </p:xfrm>
        <a:graphic>
          <a:graphicData uri="http://schemas.openxmlformats.org/drawingml/2006/table">
            <a:tbl>
              <a:tblPr firstRow="1" bandRow="1">
                <a:tableStyleId>{5C22544A-7EE6-4342-B048-85BDC9FD1C3A}</a:tableStyleId>
              </a:tblPr>
              <a:tblGrid>
                <a:gridCol w="2340610"/>
                <a:gridCol w="1339850"/>
                <a:gridCol w="3339465"/>
              </a:tblGrid>
              <a:tr h="673100">
                <a:tc rowSpan="3">
                  <a:txBody>
                    <a:bodyPr/>
                    <a:p>
                      <a:pPr algn="ctr">
                        <a:buNone/>
                      </a:pPr>
                      <a:endParaRPr lang="zh-CN" altLang="en-US"/>
                    </a:p>
                    <a:p>
                      <a:pPr algn="ctr">
                        <a:buNone/>
                      </a:pPr>
                      <a:endParaRPr lang="zh-CN" altLang="en-US"/>
                    </a:p>
                    <a:p>
                      <a:pPr algn="ctr">
                        <a:buNone/>
                      </a:pPr>
                      <a:endParaRPr lang="zh-CN" altLang="en-US"/>
                    </a:p>
                    <a:p>
                      <a:pPr algn="ctr">
                        <a:buNone/>
                      </a:pPr>
                      <a:endParaRPr lang="zh-CN" altLang="en-US"/>
                    </a:p>
                    <a:p>
                      <a:pPr algn="ctr">
                        <a:buNone/>
                      </a:pPr>
                      <a:r>
                        <a:rPr lang="zh-CN" altLang="en-US"/>
                        <a:t>针对分享出去的链接</a:t>
                      </a:r>
                      <a:endParaRPr lang="zh-CN" altLang="en-US"/>
                    </a:p>
                  </a:txBody>
                  <a:tcPr/>
                </a:tc>
                <a:tc>
                  <a:txBody>
                    <a:bodyPr/>
                    <a:p>
                      <a:pPr>
                        <a:buNone/>
                      </a:pPr>
                      <a:r>
                        <a:rPr lang="zh-CN" altLang="en-US" sz="1200">
                          <a:sym typeface="+mn-ea"/>
                        </a:rPr>
                        <a:t>普通用户</a:t>
                      </a:r>
                      <a:endParaRPr lang="zh-CN" altLang="en-US" sz="1200">
                        <a:sym typeface="+mn-ea"/>
                      </a:endParaRPr>
                    </a:p>
                  </a:txBody>
                  <a:tcPr/>
                </a:tc>
                <a:tc>
                  <a:txBody>
                    <a:bodyPr/>
                    <a:p>
                      <a:pPr>
                        <a:buNone/>
                      </a:pPr>
                      <a:r>
                        <a:rPr lang="en-US" altLang="zh-CN" sz="1200"/>
                        <a:t>1</a:t>
                      </a:r>
                      <a:r>
                        <a:rPr lang="zh-CN" altLang="en-US" sz="1200"/>
                        <a:t>，点击若有该</a:t>
                      </a:r>
                      <a:r>
                        <a:rPr lang="en-US" altLang="zh-CN" sz="1200"/>
                        <a:t>app</a:t>
                      </a:r>
                      <a:r>
                        <a:rPr lang="zh-CN" altLang="en-US" sz="1200"/>
                        <a:t>则自动跳转到</a:t>
                      </a:r>
                      <a:r>
                        <a:rPr lang="en-US" altLang="zh-CN" sz="1200"/>
                        <a:t>app</a:t>
                      </a:r>
                      <a:r>
                        <a:rPr lang="zh-CN" altLang="en-US" sz="1200"/>
                        <a:t>打开跳转到该详情页面，不提示绑定</a:t>
                      </a:r>
                      <a:endParaRPr lang="zh-CN" altLang="en-US" sz="1200"/>
                    </a:p>
                  </a:txBody>
                  <a:tcPr/>
                </a:tc>
              </a:tr>
              <a:tr h="1134745">
                <a:tc vMerge="1">
                  <a:tcPr/>
                </a:tc>
                <a:tc>
                  <a:txBody>
                    <a:bodyPr/>
                    <a:p>
                      <a:pPr>
                        <a:buNone/>
                      </a:pPr>
                      <a:r>
                        <a:rPr lang="zh-CN" altLang="en-US" sz="1200">
                          <a:sym typeface="+mn-ea"/>
                        </a:rPr>
                        <a:t>未注册用户</a:t>
                      </a:r>
                      <a:endParaRPr lang="zh-CN" altLang="en-US" sz="1200">
                        <a:sym typeface="+mn-ea"/>
                      </a:endParaRPr>
                    </a:p>
                  </a:txBody>
                  <a:tcPr/>
                </a:tc>
                <a:tc>
                  <a:txBody>
                    <a:bodyPr/>
                    <a:p>
                      <a:pPr>
                        <a:buNone/>
                      </a:pPr>
                      <a:r>
                        <a:rPr lang="en-US" altLang="zh-CN" sz="1200"/>
                        <a:t>1</a:t>
                      </a:r>
                      <a:r>
                        <a:rPr lang="zh-CN" altLang="en-US" sz="1200"/>
                        <a:t>，点击若手机无该</a:t>
                      </a:r>
                      <a:r>
                        <a:rPr lang="en-US" altLang="zh-CN" sz="1200"/>
                        <a:t>app</a:t>
                      </a:r>
                      <a:r>
                        <a:rPr lang="zh-CN" altLang="en-US" sz="1200"/>
                        <a:t>则跳转到</a:t>
                      </a:r>
                      <a:r>
                        <a:rPr lang="en-US" altLang="zh-CN" sz="1200"/>
                        <a:t>app store</a:t>
                      </a:r>
                      <a:r>
                        <a:rPr lang="zh-CN" altLang="en-US" sz="1200"/>
                        <a:t>下载注册登录后在首页对话框提示，读取链接的</a:t>
                      </a:r>
                      <a:r>
                        <a:rPr lang="en-US" altLang="zh-CN" sz="1200"/>
                        <a:t>id</a:t>
                      </a:r>
                      <a:r>
                        <a:rPr lang="zh-CN" altLang="en-US" sz="1200"/>
                        <a:t>并选择是否绑定关系，确认就绑定为认证用户的粉丝，取消绑定就只可扫码绑定认证用户</a:t>
                      </a:r>
                      <a:endParaRPr lang="zh-CN" altLang="en-US" sz="1200"/>
                    </a:p>
                    <a:p>
                      <a:pPr>
                        <a:buNone/>
                      </a:pPr>
                      <a:r>
                        <a:rPr lang="en-US" altLang="zh-CN" sz="1200"/>
                        <a:t>2</a:t>
                      </a:r>
                      <a:r>
                        <a:rPr lang="zh-CN" altLang="en-US" sz="1200"/>
                        <a:t>，二次分享的注册用户成为公司的粉丝，不需要确定关系</a:t>
                      </a:r>
                      <a:endParaRPr lang="zh-CN" altLang="en-US" sz="1200"/>
                    </a:p>
                  </a:txBody>
                  <a:tcPr/>
                </a:tc>
              </a:tr>
              <a:tr h="776605">
                <a:tc vMerge="1">
                  <a:tcPr/>
                </a:tc>
                <a:tc>
                  <a:txBody>
                    <a:bodyPr/>
                    <a:p>
                      <a:pPr>
                        <a:buNone/>
                      </a:pPr>
                      <a:r>
                        <a:rPr lang="zh-CN" altLang="en-US" sz="1200">
                          <a:sym typeface="+mn-ea"/>
                        </a:rPr>
                        <a:t>认证用户</a:t>
                      </a:r>
                      <a:endParaRPr lang="zh-CN" altLang="en-US" sz="1200">
                        <a:sym typeface="+mn-ea"/>
                      </a:endParaRPr>
                    </a:p>
                    <a:p>
                      <a:pPr>
                        <a:buNone/>
                      </a:pPr>
                      <a:endParaRPr lang="zh-CN" altLang="en-US" sz="1200">
                        <a:sym typeface="+mn-ea"/>
                      </a:endParaRPr>
                    </a:p>
                  </a:txBody>
                  <a:tcPr/>
                </a:tc>
                <a:tc>
                  <a:txBody>
                    <a:bodyPr/>
                    <a:p>
                      <a:pPr>
                        <a:buNone/>
                      </a:pPr>
                      <a:r>
                        <a:rPr lang="en-US" altLang="zh-CN" sz="1200">
                          <a:sym typeface="+mn-ea"/>
                        </a:rPr>
                        <a:t>1</a:t>
                      </a:r>
                      <a:r>
                        <a:rPr lang="zh-CN" altLang="en-US" sz="1200">
                          <a:sym typeface="+mn-ea"/>
                        </a:rPr>
                        <a:t>，同普通用户的逻辑</a:t>
                      </a:r>
                      <a:endParaRPr lang="zh-CN" altLang="en-US" sz="1200">
                        <a:sym typeface="+mn-ea"/>
                      </a:endParaRPr>
                    </a:p>
                  </a:txBody>
                  <a:tcPr/>
                </a:tc>
              </a:tr>
            </a:tbl>
          </a:graphicData>
        </a:graphic>
      </p:graphicFrame>
      <p:graphicFrame>
        <p:nvGraphicFramePr>
          <p:cNvPr id="15" name="表格 14"/>
          <p:cNvGraphicFramePr/>
          <p:nvPr/>
        </p:nvGraphicFramePr>
        <p:xfrm>
          <a:off x="993140" y="3535680"/>
          <a:ext cx="7019925" cy="2258695"/>
        </p:xfrm>
        <a:graphic>
          <a:graphicData uri="http://schemas.openxmlformats.org/drawingml/2006/table">
            <a:tbl>
              <a:tblPr firstRow="1" bandRow="1">
                <a:tableStyleId>{5C22544A-7EE6-4342-B048-85BDC9FD1C3A}</a:tableStyleId>
              </a:tblPr>
              <a:tblGrid>
                <a:gridCol w="2340610"/>
                <a:gridCol w="1339850"/>
                <a:gridCol w="3339465"/>
              </a:tblGrid>
              <a:tr h="937260">
                <a:tc rowSpan="3">
                  <a:txBody>
                    <a:bodyPr/>
                    <a:p>
                      <a:pPr algn="ctr">
                        <a:buNone/>
                      </a:pPr>
                      <a:endParaRPr lang="zh-CN" altLang="en-US"/>
                    </a:p>
                    <a:p>
                      <a:pPr algn="ctr">
                        <a:buNone/>
                      </a:pPr>
                      <a:endParaRPr lang="zh-CN" altLang="en-US"/>
                    </a:p>
                    <a:p>
                      <a:pPr algn="ctr">
                        <a:buNone/>
                      </a:pPr>
                      <a:endParaRPr lang="zh-CN" altLang="en-US"/>
                    </a:p>
                    <a:p>
                      <a:pPr algn="ctr">
                        <a:buNone/>
                      </a:pPr>
                      <a:endParaRPr lang="zh-CN" altLang="en-US"/>
                    </a:p>
                    <a:p>
                      <a:pPr algn="ctr">
                        <a:buNone/>
                      </a:pPr>
                      <a:r>
                        <a:rPr lang="zh-CN" altLang="en-US"/>
                        <a:t>针对扫码</a:t>
                      </a:r>
                      <a:r>
                        <a:rPr lang="en-US" altLang="zh-CN"/>
                        <a:t>/</a:t>
                      </a:r>
                      <a:r>
                        <a:rPr lang="zh-CN" altLang="en-US"/>
                        <a:t>二维码</a:t>
                      </a:r>
                      <a:endParaRPr lang="zh-CN" altLang="en-US"/>
                    </a:p>
                  </a:txBody>
                  <a:tcPr/>
                </a:tc>
                <a:tc>
                  <a:txBody>
                    <a:bodyPr/>
                    <a:p>
                      <a:pPr>
                        <a:buNone/>
                      </a:pPr>
                      <a:r>
                        <a:rPr lang="zh-CN" altLang="en-US" sz="1200">
                          <a:sym typeface="+mn-ea"/>
                        </a:rPr>
                        <a:t>普通用户</a:t>
                      </a:r>
                      <a:endParaRPr lang="zh-CN" altLang="en-US" sz="1200">
                        <a:sym typeface="+mn-ea"/>
                      </a:endParaRPr>
                    </a:p>
                  </a:txBody>
                  <a:tcPr/>
                </a:tc>
                <a:tc>
                  <a:txBody>
                    <a:bodyPr/>
                    <a:p>
                      <a:pPr>
                        <a:buNone/>
                      </a:pPr>
                      <a:r>
                        <a:rPr lang="en-US" altLang="zh-CN" sz="1200"/>
                        <a:t>1</a:t>
                      </a:r>
                      <a:r>
                        <a:rPr lang="zh-CN" altLang="en-US" sz="1200"/>
                        <a:t>，分为绑定过的用户和未绑定的用户，绑定了的用户扫码十秒后退出扫码界面提示已经绑定过，请勿再次绑定</a:t>
                      </a:r>
                      <a:endParaRPr lang="zh-CN" altLang="en-US" sz="1200"/>
                    </a:p>
                    <a:p>
                      <a:pPr>
                        <a:buNone/>
                      </a:pPr>
                      <a:r>
                        <a:rPr lang="en-US" altLang="zh-CN" sz="1200"/>
                        <a:t>2</a:t>
                      </a:r>
                      <a:r>
                        <a:rPr lang="zh-CN" altLang="en-US" sz="1200"/>
                        <a:t>，未绑定过（具体行为自行下载注册</a:t>
                      </a:r>
                      <a:r>
                        <a:rPr lang="en-US" altLang="zh-CN" sz="1200"/>
                        <a:t>app</a:t>
                      </a:r>
                      <a:r>
                        <a:rPr lang="zh-CN" altLang="en-US" sz="1200"/>
                        <a:t>和退出</a:t>
                      </a:r>
                      <a:r>
                        <a:rPr lang="en-US" altLang="zh-CN" sz="1200"/>
                        <a:t>id</a:t>
                      </a:r>
                      <a:r>
                        <a:rPr lang="zh-CN" altLang="en-US" sz="1200"/>
                        <a:t>绑定对话框的）的可扫码绑定，扫码成功后退出扫码界面，提示绑定成功</a:t>
                      </a:r>
                      <a:endParaRPr lang="zh-CN" altLang="en-US" sz="1200"/>
                    </a:p>
                  </a:txBody>
                  <a:tcPr/>
                </a:tc>
              </a:tr>
              <a:tr h="466725">
                <a:tc vMerge="1">
                  <a:tcPr/>
                </a:tc>
                <a:tc>
                  <a:txBody>
                    <a:bodyPr/>
                    <a:p>
                      <a:pPr>
                        <a:buNone/>
                      </a:pPr>
                      <a:r>
                        <a:rPr lang="zh-CN" altLang="en-US" sz="1200">
                          <a:sym typeface="+mn-ea"/>
                        </a:rPr>
                        <a:t>未注册用户</a:t>
                      </a:r>
                      <a:endParaRPr lang="zh-CN" altLang="en-US" sz="1200">
                        <a:sym typeface="+mn-ea"/>
                      </a:endParaRPr>
                    </a:p>
                  </a:txBody>
                  <a:tcPr/>
                </a:tc>
                <a:tc>
                  <a:txBody>
                    <a:bodyPr/>
                    <a:p>
                      <a:pPr>
                        <a:buNone/>
                      </a:pPr>
                      <a:r>
                        <a:rPr lang="en-US" sz="1200"/>
                        <a:t>1</a:t>
                      </a:r>
                      <a:r>
                        <a:rPr lang="zh-CN" altLang="en-US" sz="1200"/>
                        <a:t>，未注册用户扫码按钮在未登录状态下不可用，所以必须是注册用户才可</a:t>
                      </a:r>
                      <a:endParaRPr lang="zh-CN" altLang="en-US" sz="1200"/>
                    </a:p>
                    <a:p>
                      <a:pPr>
                        <a:buNone/>
                      </a:pPr>
                      <a:endParaRPr lang="zh-CN" altLang="en-US" sz="1200"/>
                    </a:p>
                  </a:txBody>
                  <a:tcPr/>
                </a:tc>
              </a:tr>
              <a:tr h="681355">
                <a:tc vMerge="1">
                  <a:tcPr/>
                </a:tc>
                <a:tc>
                  <a:txBody>
                    <a:bodyPr/>
                    <a:p>
                      <a:pPr>
                        <a:buNone/>
                      </a:pPr>
                      <a:r>
                        <a:rPr lang="zh-CN" altLang="en-US" sz="1200">
                          <a:sym typeface="+mn-ea"/>
                        </a:rPr>
                        <a:t>认证用户</a:t>
                      </a:r>
                      <a:endParaRPr lang="zh-CN" altLang="en-US" sz="1200">
                        <a:sym typeface="+mn-ea"/>
                      </a:endParaRPr>
                    </a:p>
                    <a:p>
                      <a:pPr>
                        <a:buNone/>
                      </a:pPr>
                      <a:endParaRPr lang="zh-CN" altLang="en-US" sz="1200">
                        <a:sym typeface="+mn-ea"/>
                      </a:endParaRPr>
                    </a:p>
                  </a:txBody>
                  <a:tcPr/>
                </a:tc>
                <a:tc>
                  <a:txBody>
                    <a:bodyPr/>
                    <a:p>
                      <a:pPr>
                        <a:buNone/>
                      </a:pPr>
                      <a:r>
                        <a:rPr lang="en-US" altLang="zh-CN" sz="1200">
                          <a:sym typeface="+mn-ea"/>
                        </a:rPr>
                        <a:t>1</a:t>
                      </a:r>
                      <a:r>
                        <a:rPr lang="zh-CN" altLang="en-US" sz="1200">
                          <a:sym typeface="+mn-ea"/>
                        </a:rPr>
                        <a:t>，认证用户之间扫码提示您的信息错误</a:t>
                      </a:r>
                      <a:endParaRPr lang="zh-CN" altLang="en-US" sz="1200">
                        <a:sym typeface="+mn-ea"/>
                      </a:endParaRPr>
                    </a:p>
                  </a:txBody>
                  <a:tcPr/>
                </a:tc>
              </a:tr>
            </a:tbl>
          </a:graphicData>
        </a:graphic>
      </p:graphicFrame>
      <p:sp>
        <p:nvSpPr>
          <p:cNvPr id="17" name="文本框 16"/>
          <p:cNvSpPr txBox="1"/>
          <p:nvPr/>
        </p:nvSpPr>
        <p:spPr>
          <a:xfrm>
            <a:off x="2625090" y="247650"/>
            <a:ext cx="1638935" cy="822960"/>
          </a:xfrm>
          <a:prstGeom prst="rect">
            <a:avLst/>
          </a:prstGeom>
          <a:noFill/>
        </p:spPr>
        <p:txBody>
          <a:bodyPr wrap="none" rtlCol="0">
            <a:spAutoFit/>
          </a:bodyPr>
          <a:p>
            <a:endParaRPr lang="zh-CN" altLang="en-US" sz="1200"/>
          </a:p>
          <a:p>
            <a:r>
              <a:rPr lang="en-US" altLang="zh-CN" sz="1200"/>
              <a:t>1</a:t>
            </a:r>
            <a:r>
              <a:rPr lang="zh-CN" altLang="en-US" sz="1200"/>
              <a:t>，第三方扫码不可用</a:t>
            </a:r>
            <a:endParaRPr lang="zh-CN" altLang="en-US" sz="1200"/>
          </a:p>
          <a:p>
            <a:endParaRPr lang="zh-CN" altLang="en-US" sz="1200"/>
          </a:p>
          <a:p>
            <a:endParaRPr lang="zh-CN" altLang="en-US" sz="1200"/>
          </a:p>
        </p:txBody>
      </p:sp>
      <p:graphicFrame>
        <p:nvGraphicFramePr>
          <p:cNvPr id="18" name="表格 17"/>
          <p:cNvGraphicFramePr/>
          <p:nvPr/>
        </p:nvGraphicFramePr>
        <p:xfrm>
          <a:off x="986790" y="5805805"/>
          <a:ext cx="7019925" cy="2258695"/>
        </p:xfrm>
        <a:graphic>
          <a:graphicData uri="http://schemas.openxmlformats.org/drawingml/2006/table">
            <a:tbl>
              <a:tblPr firstRow="1" bandRow="1">
                <a:tableStyleId>{5C22544A-7EE6-4342-B048-85BDC9FD1C3A}</a:tableStyleId>
              </a:tblPr>
              <a:tblGrid>
                <a:gridCol w="2340610"/>
                <a:gridCol w="4679315"/>
              </a:tblGrid>
              <a:tr h="937260">
                <a:tc>
                  <a:txBody>
                    <a:bodyPr/>
                    <a:p>
                      <a:pPr algn="ctr">
                        <a:buNone/>
                      </a:pPr>
                      <a:endParaRPr lang="zh-CN" altLang="en-US"/>
                    </a:p>
                    <a:p>
                      <a:pPr algn="ctr">
                        <a:buNone/>
                      </a:pPr>
                      <a:r>
                        <a:rPr lang="zh-CN"/>
                        <a:t>公司的粉丝</a:t>
                      </a:r>
                      <a:endParaRPr lang="zh-CN"/>
                    </a:p>
                  </a:txBody>
                  <a:tcPr/>
                </a:tc>
                <a:tc>
                  <a:txBody>
                    <a:bodyPr/>
                    <a:p>
                      <a:pPr>
                        <a:buNone/>
                      </a:pPr>
                      <a:r>
                        <a:rPr lang="en-US" altLang="zh-CN" sz="1200">
                          <a:sym typeface="+mn-ea"/>
                        </a:rPr>
                        <a:t>1</a:t>
                      </a:r>
                      <a:r>
                        <a:rPr lang="zh-CN" altLang="en-US" sz="1200">
                          <a:sym typeface="+mn-ea"/>
                        </a:rPr>
                        <a:t>，认证用户自动或被动的取消认证资格后，普通用户解绑认证用户，成为公司的粉丝，该认证用户也成为公司的粉丝</a:t>
                      </a:r>
                      <a:endParaRPr lang="zh-CN" altLang="en-US" sz="1200">
                        <a:sym typeface="+mn-ea"/>
                      </a:endParaRPr>
                    </a:p>
                    <a:p>
                      <a:pPr>
                        <a:buNone/>
                      </a:pPr>
                      <a:endParaRPr lang="zh-CN" altLang="en-US" sz="1200">
                        <a:sym typeface="+mn-ea"/>
                      </a:endParaRPr>
                    </a:p>
                  </a:txBody>
                  <a:tcPr/>
                </a:tc>
              </a:tr>
            </a:tbl>
          </a:graphicData>
        </a:graphic>
      </p:graphicFrame>
      <p:graphicFrame>
        <p:nvGraphicFramePr>
          <p:cNvPr id="19" name="表格 18"/>
          <p:cNvGraphicFramePr/>
          <p:nvPr/>
        </p:nvGraphicFramePr>
        <p:xfrm>
          <a:off x="986790" y="6796405"/>
          <a:ext cx="7019925" cy="1760220"/>
        </p:xfrm>
        <a:graphic>
          <a:graphicData uri="http://schemas.openxmlformats.org/drawingml/2006/table">
            <a:tbl>
              <a:tblPr firstRow="1" bandRow="1">
                <a:tableStyleId>{5C22544A-7EE6-4342-B048-85BDC9FD1C3A}</a:tableStyleId>
              </a:tblPr>
              <a:tblGrid>
                <a:gridCol w="2340610"/>
                <a:gridCol w="4679315"/>
              </a:tblGrid>
              <a:tr h="937260">
                <a:tc>
                  <a:txBody>
                    <a:bodyPr/>
                    <a:p>
                      <a:pPr algn="ctr">
                        <a:buNone/>
                      </a:pPr>
                      <a:endParaRPr lang="zh-CN"/>
                    </a:p>
                    <a:p>
                      <a:pPr algn="ctr">
                        <a:buNone/>
                      </a:pPr>
                      <a:r>
                        <a:rPr lang="zh-CN"/>
                        <a:t>关系解绑</a:t>
                      </a:r>
                      <a:endParaRPr lang="zh-CN"/>
                    </a:p>
                  </a:txBody>
                  <a:tcPr/>
                </a:tc>
                <a:tc>
                  <a:txBody>
                    <a:bodyPr/>
                    <a:p>
                      <a:pPr>
                        <a:buNone/>
                      </a:pPr>
                      <a:r>
                        <a:rPr lang="en-US" sz="1200">
                          <a:sym typeface="+mn-ea"/>
                        </a:rPr>
                        <a:t>1</a:t>
                      </a:r>
                      <a:r>
                        <a:rPr lang="zh-CN" altLang="en-US" sz="1200">
                          <a:sym typeface="+mn-ea"/>
                        </a:rPr>
                        <a:t>，普通用户申请成为认证用户后，原属关系解绑</a:t>
                      </a:r>
                      <a:endParaRPr lang="zh-CN" altLang="en-US" sz="1200">
                        <a:sym typeface="+mn-ea"/>
                      </a:endParaRPr>
                    </a:p>
                    <a:p>
                      <a:pPr>
                        <a:buNone/>
                      </a:pPr>
                      <a:r>
                        <a:rPr lang="en-US" altLang="zh-CN" sz="1200">
                          <a:sym typeface="+mn-ea"/>
                        </a:rPr>
                        <a:t>2</a:t>
                      </a:r>
                      <a:r>
                        <a:rPr lang="zh-CN" altLang="en-US" sz="1200">
                          <a:sym typeface="+mn-ea"/>
                        </a:rPr>
                        <a:t>，认证用户可自行解绑但需审核</a:t>
                      </a:r>
                      <a:endParaRPr lang="zh-CN" altLang="en-US" sz="1200">
                        <a:sym typeface="+mn-ea"/>
                      </a:endParaRPr>
                    </a:p>
                    <a:p>
                      <a:pPr>
                        <a:buNone/>
                      </a:pPr>
                      <a:endParaRPr lang="zh-CN" altLang="en-US" sz="1200">
                        <a:sym typeface="+mn-ea"/>
                      </a:endParaRPr>
                    </a:p>
                  </a:txBody>
                  <a:tcPr/>
                </a:tc>
              </a:tr>
            </a:tbl>
          </a:graphicData>
        </a:graphic>
      </p:graphicFrame>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圈人</a:t>
            </a:r>
            <a:endParaRPr lang="zh-CN" altLang="en-US">
              <a:solidFill>
                <a:schemeClr val="tx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商城"/>
          <p:cNvPicPr>
            <a:picLocks noChangeAspect="1"/>
          </p:cNvPicPr>
          <p:nvPr/>
        </p:nvPicPr>
        <p:blipFill>
          <a:blip r:embed="rId1"/>
          <a:stretch>
            <a:fillRect/>
          </a:stretch>
        </p:blipFill>
        <p:spPr>
          <a:xfrm>
            <a:off x="2409825" y="1671320"/>
            <a:ext cx="4027170" cy="7162800"/>
          </a:xfrm>
          <a:prstGeom prst="rect">
            <a:avLst/>
          </a:prstGeom>
        </p:spPr>
      </p:pic>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商城</a:t>
            </a:r>
            <a:endParaRPr lang="zh-CN" altLang="zh-CN">
              <a:solidFill>
                <a:schemeClr val="tx1"/>
              </a:solidFill>
            </a:endParaRPr>
          </a:p>
        </p:txBody>
      </p:sp>
      <p:sp>
        <p:nvSpPr>
          <p:cNvPr id="20" name="矩形 19"/>
          <p:cNvSpPr/>
          <p:nvPr/>
        </p:nvSpPr>
        <p:spPr>
          <a:xfrm>
            <a:off x="6660515" y="1771015"/>
            <a:ext cx="1851660" cy="1864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点击搜索，此界面显示搜索框，只显示一个搜索框和底部输入的键盘，关于联想搜索只在首页进行，如关闭搜索工具退回到此界面，如果选择搜索出的关键字跳转到类似商城主页的界面，罗列出该搜索字段的商品，</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商城</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两个字显示搜索的关键字，再点击具体商品可跳转到详情界面，可退出筛选后的页面回到商城主页</a:t>
            </a:r>
            <a:endParaRPr lang="zh-CN" altLang="en-US" sz="1000">
              <a:latin typeface="微软雅黑" panose="020B0503020204020204" charset="-122"/>
              <a:ea typeface="微软雅黑" panose="020B0503020204020204" charset="-122"/>
            </a:endParaRPr>
          </a:p>
        </p:txBody>
      </p:sp>
      <p:cxnSp>
        <p:nvCxnSpPr>
          <p:cNvPr id="2" name="直接箭头连接符 1"/>
          <p:cNvCxnSpPr/>
          <p:nvPr/>
        </p:nvCxnSpPr>
        <p:spPr>
          <a:xfrm flipH="1">
            <a:off x="6304915" y="2038350"/>
            <a:ext cx="457200" cy="38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624840" y="2631440"/>
            <a:ext cx="1851660" cy="12071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点击该商品区域任一位置都可实现跳转</a:t>
            </a:r>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
          <p:cNvPicPr>
            <a:picLocks noChangeAspect="1"/>
          </p:cNvPicPr>
          <p:nvPr/>
        </p:nvPicPr>
        <p:blipFill>
          <a:blip r:embed="rId1"/>
          <a:stretch>
            <a:fillRect/>
          </a:stretch>
        </p:blipFill>
        <p:spPr>
          <a:xfrm>
            <a:off x="2051685" y="1301750"/>
            <a:ext cx="7270115" cy="4490085"/>
          </a:xfrm>
          <a:prstGeom prst="rect">
            <a:avLst/>
          </a:prstGeom>
        </p:spPr>
      </p:pic>
      <p:sp>
        <p:nvSpPr>
          <p:cNvPr id="47" name="矩形 46"/>
          <p:cNvSpPr/>
          <p:nvPr/>
        </p:nvSpPr>
        <p:spPr>
          <a:xfrm>
            <a:off x="510540" y="247650"/>
            <a:ext cx="211455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后台统计的数据</a:t>
            </a:r>
            <a:endParaRPr lang="zh-CN" altLang="en-US">
              <a:solidFill>
                <a:schemeClr val="tx1"/>
              </a:solidFill>
            </a:endParaRPr>
          </a:p>
        </p:txBody>
      </p:sp>
      <p:sp>
        <p:nvSpPr>
          <p:cNvPr id="3" name="矩形 2"/>
          <p:cNvSpPr/>
          <p:nvPr/>
        </p:nvSpPr>
        <p:spPr>
          <a:xfrm>
            <a:off x="50165" y="1301750"/>
            <a:ext cx="2096770" cy="5851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，基础数据</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①以手机号为标准的用户量</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②以天为单位的新用户量</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③浏览量，所有线路商品，周边活动，商城商品，骑行日志的触发量</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④外部分享，分享出去的数量</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⑤交易量，以交易成功为准（线路商品）</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⑥交易额，所有交易成功的订单的金额（线路商品）</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⑦分销量，认证用户的粉丝产生的消费量（线路商品）</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⑧分销额，同交易额</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⑨日活，每日打开软件的量；月活，每月打开软件的量</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，年度</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今年同期和去年同期对比图，单位为</a:t>
            </a:r>
            <a:r>
              <a:rPr lang="en-US" altLang="zh-CN" sz="1000">
                <a:latin typeface="微软雅黑" panose="020B0503020204020204" charset="-122"/>
                <a:ea typeface="微软雅黑" panose="020B0503020204020204" charset="-122"/>
              </a:rPr>
              <a:t>w</a:t>
            </a:r>
            <a:endParaRPr lang="en-US" altLang="zh-CN" sz="1000">
              <a:latin typeface="微软雅黑" panose="020B0503020204020204" charset="-122"/>
              <a:ea typeface="微软雅黑" panose="020B0503020204020204" charset="-122"/>
            </a:endParaRPr>
          </a:p>
          <a:p>
            <a:pPr algn="l"/>
            <a:endParaRPr lang="en-US" altLang="zh-CN"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，用户区域为注册用户的地方</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展示前五名，后面点开需要显示全部区域，以省份为主</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，性别占比</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需要分析男女占比</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ps</a:t>
            </a:r>
            <a:r>
              <a:rPr lang="zh-CN" altLang="en-US" sz="1000">
                <a:latin typeface="微软雅黑" panose="020B0503020204020204" charset="-122"/>
                <a:ea typeface="微软雅黑" panose="020B0503020204020204" charset="-122"/>
              </a:rPr>
              <a:t>：区域和性别怎么来读取，需要注册的时候这部分填写吗？</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sym typeface="+mn-ea"/>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商品 详情"/>
          <p:cNvPicPr>
            <a:picLocks noChangeAspect="1"/>
          </p:cNvPicPr>
          <p:nvPr/>
        </p:nvPicPr>
        <p:blipFill>
          <a:blip r:embed="rId1"/>
          <a:stretch>
            <a:fillRect/>
          </a:stretch>
        </p:blipFill>
        <p:spPr>
          <a:xfrm>
            <a:off x="2887980" y="1400175"/>
            <a:ext cx="3224530" cy="13605510"/>
          </a:xfrm>
          <a:prstGeom prst="rect">
            <a:avLst/>
          </a:prstGeom>
        </p:spPr>
      </p:pic>
      <p:cxnSp>
        <p:nvCxnSpPr>
          <p:cNvPr id="10" name="直接箭头连接符 9"/>
          <p:cNvCxnSpPr>
            <a:stCxn id="5" idx="3"/>
          </p:cNvCxnSpPr>
          <p:nvPr/>
        </p:nvCxnSpPr>
        <p:spPr>
          <a:xfrm flipV="1">
            <a:off x="8829603" y="4702151"/>
            <a:ext cx="442733" cy="441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6" idx="3"/>
          </p:cNvCxnSpPr>
          <p:nvPr/>
        </p:nvCxnSpPr>
        <p:spPr>
          <a:xfrm flipV="1">
            <a:off x="8681033" y="6410517"/>
            <a:ext cx="199989" cy="5906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a:stCxn id="15" idx="3"/>
          </p:cNvCxnSpPr>
          <p:nvPr/>
        </p:nvCxnSpPr>
        <p:spPr>
          <a:xfrm flipV="1">
            <a:off x="8680810" y="2568111"/>
            <a:ext cx="286623" cy="5513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商城详情页</a:t>
            </a:r>
            <a:endParaRPr lang="zh-CN" altLang="zh-CN">
              <a:solidFill>
                <a:schemeClr val="tx1"/>
              </a:solidFill>
            </a:endParaRPr>
          </a:p>
        </p:txBody>
      </p:sp>
      <p:sp>
        <p:nvSpPr>
          <p:cNvPr id="3" name="矩形 2"/>
          <p:cNvSpPr/>
          <p:nvPr/>
        </p:nvSpPr>
        <p:spPr>
          <a:xfrm>
            <a:off x="1539240" y="1478915"/>
            <a:ext cx="1052830" cy="5975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返回商城主页</a:t>
            </a:r>
            <a:endParaRPr lang="zh-CN" altLang="en-US" sz="1000">
              <a:latin typeface="微软雅黑" panose="020B0503020204020204" charset="-122"/>
              <a:ea typeface="微软雅黑" panose="020B0503020204020204" charset="-122"/>
            </a:endParaRPr>
          </a:p>
        </p:txBody>
      </p:sp>
      <p:cxnSp>
        <p:nvCxnSpPr>
          <p:cNvPr id="2" name="直接箭头连接符 1"/>
          <p:cNvCxnSpPr>
            <a:stCxn id="3" idx="3"/>
          </p:cNvCxnSpPr>
          <p:nvPr/>
        </p:nvCxnSpPr>
        <p:spPr>
          <a:xfrm flipV="1">
            <a:off x="2592070" y="1724025"/>
            <a:ext cx="400685" cy="539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6447790" y="1553210"/>
            <a:ext cx="520065" cy="4483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分享</a:t>
            </a:r>
            <a:endParaRPr lang="zh-CN" altLang="en-US" sz="1000">
              <a:latin typeface="微软雅黑" panose="020B0503020204020204" charset="-122"/>
              <a:ea typeface="微软雅黑" panose="020B0503020204020204" charset="-122"/>
            </a:endParaRPr>
          </a:p>
        </p:txBody>
      </p:sp>
      <p:cxnSp>
        <p:nvCxnSpPr>
          <p:cNvPr id="19" name="直接箭头连接符 18"/>
          <p:cNvCxnSpPr>
            <a:stCxn id="18" idx="1"/>
          </p:cNvCxnSpPr>
          <p:nvPr/>
        </p:nvCxnSpPr>
        <p:spPr>
          <a:xfrm flipH="1" flipV="1">
            <a:off x="6054090" y="1743075"/>
            <a:ext cx="393700" cy="34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1163955" y="2433955"/>
            <a:ext cx="1976120" cy="14535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，商品图片展示为三张</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，商品名称</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，商品简介</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，商品价格</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除了图片可滑动，可来回三张切换，其余的制作展示，点击图文详情跳转到图文详情部分</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21" name="矩形 20"/>
          <p:cNvSpPr/>
          <p:nvPr/>
        </p:nvSpPr>
        <p:spPr>
          <a:xfrm>
            <a:off x="786130" y="5252720"/>
            <a:ext cx="1976120" cy="13836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评论区</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对评论数做展示，点击查看全部可看到全部的评论</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身份的展示为头像</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名字</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勋章标识</a:t>
            </a:r>
            <a:r>
              <a:rPr lang="en-US" altLang="zh-CN" sz="1000">
                <a:latin typeface="微软雅黑" panose="020B0503020204020204" charset="-122"/>
                <a:ea typeface="微软雅黑" panose="020B0503020204020204" charset="-122"/>
              </a:rPr>
              <a:t>+</a:t>
            </a:r>
            <a:r>
              <a:rPr lang="zh-CN" altLang="en-US" sz="1000">
                <a:latin typeface="微软雅黑" panose="020B0503020204020204" charset="-122"/>
                <a:ea typeface="微软雅黑" panose="020B0503020204020204" charset="-122"/>
              </a:rPr>
              <a:t>勋章个数</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评论的权利根据商城商品购买的流程</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22" name="矩形 21"/>
          <p:cNvSpPr/>
          <p:nvPr/>
        </p:nvSpPr>
        <p:spPr>
          <a:xfrm>
            <a:off x="786130" y="7084695"/>
            <a:ext cx="1976120" cy="10502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sz="1000">
                <a:latin typeface="微软雅黑" panose="020B0503020204020204" charset="-122"/>
                <a:ea typeface="微软雅黑" panose="020B0503020204020204" charset="-122"/>
              </a:rPr>
              <a:t>在上半部分可维持拖动，当拉到图文详情部分的时候整个页面跳上去，显示商品详情和商品介绍内容</a:t>
            </a:r>
            <a:endParaRPr lang="zh-CN"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24" name="矩形 23"/>
          <p:cNvSpPr/>
          <p:nvPr/>
        </p:nvSpPr>
        <p:spPr>
          <a:xfrm>
            <a:off x="786130" y="14328140"/>
            <a:ext cx="1681480" cy="8934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未收藏状态下点击后提示收藏成功，图标为实心，显示已收藏。可再次点击取消收藏</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25" name="矩形 24"/>
          <p:cNvSpPr/>
          <p:nvPr/>
        </p:nvSpPr>
        <p:spPr>
          <a:xfrm>
            <a:off x="3607435" y="15221585"/>
            <a:ext cx="1976120" cy="12598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购物车：</a:t>
            </a:r>
            <a:endParaRPr lang="zh-CN" altLang="en-US" sz="1000">
              <a:latin typeface="微软雅黑" panose="020B0503020204020204" charset="-122"/>
              <a:ea typeface="微软雅黑" panose="020B0503020204020204" charset="-122"/>
            </a:endParaRPr>
          </a:p>
          <a:p>
            <a:pPr algn="l"/>
            <a:r>
              <a:rPr lang="zh-CN" sz="1000">
                <a:latin typeface="微软雅黑" panose="020B0503020204020204" charset="-122"/>
                <a:ea typeface="微软雅黑" panose="020B0503020204020204" charset="-122"/>
              </a:rPr>
              <a:t>点击后跳转到购物车界面，数字为当前购物车的数量展示，只做跳转购物车的功能</a:t>
            </a:r>
            <a:endParaRPr lang="zh-CN" sz="1000">
              <a:latin typeface="微软雅黑" panose="020B0503020204020204" charset="-122"/>
              <a:ea typeface="微软雅黑" panose="020B0503020204020204" charset="-122"/>
            </a:endParaRPr>
          </a:p>
          <a:p>
            <a:pPr algn="l"/>
            <a:r>
              <a:rPr lang="zh-CN" sz="1000">
                <a:latin typeface="微软雅黑" panose="020B0503020204020204" charset="-122"/>
                <a:ea typeface="微软雅黑" panose="020B0503020204020204" charset="-122"/>
              </a:rPr>
              <a:t>加入购物车：</a:t>
            </a:r>
            <a:endParaRPr lang="zh-CN" sz="1000">
              <a:latin typeface="微软雅黑" panose="020B0503020204020204" charset="-122"/>
              <a:ea typeface="微软雅黑" panose="020B0503020204020204" charset="-122"/>
            </a:endParaRPr>
          </a:p>
          <a:p>
            <a:pPr algn="l"/>
            <a:r>
              <a:rPr lang="zh-CN" sz="1000">
                <a:latin typeface="微软雅黑" panose="020B0503020204020204" charset="-122"/>
                <a:ea typeface="微软雅黑" panose="020B0503020204020204" charset="-122"/>
              </a:rPr>
              <a:t>把本商品加入购物车，加入成功后做提示</a:t>
            </a:r>
            <a:endParaRPr lang="zh-CN"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
        <p:nvSpPr>
          <p:cNvPr id="26" name="矩形 25"/>
          <p:cNvSpPr/>
          <p:nvPr/>
        </p:nvSpPr>
        <p:spPr>
          <a:xfrm>
            <a:off x="6295390" y="14482445"/>
            <a:ext cx="1281430" cy="888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zh-CN" altLang="en-US" sz="1000">
              <a:latin typeface="微软雅黑" panose="020B0503020204020204" charset="-122"/>
              <a:ea typeface="微软雅黑" panose="020B0503020204020204" charset="-122"/>
            </a:endParaRPr>
          </a:p>
          <a:p>
            <a:pPr algn="l"/>
            <a:r>
              <a:rPr lang="zh-CN" sz="1000">
                <a:latin typeface="微软雅黑" panose="020B0503020204020204" charset="-122"/>
                <a:ea typeface="微软雅黑" panose="020B0503020204020204" charset="-122"/>
              </a:rPr>
              <a:t>立即购买</a:t>
            </a:r>
            <a:endParaRPr lang="zh-CN" sz="1000">
              <a:latin typeface="微软雅黑" panose="020B0503020204020204" charset="-122"/>
              <a:ea typeface="微软雅黑" panose="020B0503020204020204" charset="-122"/>
            </a:endParaRPr>
          </a:p>
          <a:p>
            <a:pPr algn="l"/>
            <a:r>
              <a:rPr lang="zh-CN" sz="1000">
                <a:latin typeface="微软雅黑" panose="020B0503020204020204" charset="-122"/>
                <a:ea typeface="微软雅黑" panose="020B0503020204020204" charset="-122"/>
              </a:rPr>
              <a:t>点击后直接跳转到确认订单并且支付的界面</a:t>
            </a:r>
            <a:endParaRPr lang="zh-CN"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cxnSp>
        <p:nvCxnSpPr>
          <p:cNvPr id="27" name="直接箭头连接符 26"/>
          <p:cNvCxnSpPr/>
          <p:nvPr/>
        </p:nvCxnSpPr>
        <p:spPr>
          <a:xfrm flipH="1" flipV="1">
            <a:off x="4372610" y="14836775"/>
            <a:ext cx="9525" cy="5143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5972810" y="14741525"/>
            <a:ext cx="34290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flipH="1" flipV="1">
            <a:off x="3562985" y="14922500"/>
            <a:ext cx="438150" cy="3429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334260" y="14655800"/>
            <a:ext cx="600075" cy="666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立即支付"/>
          <p:cNvPicPr>
            <a:picLocks noChangeAspect="1"/>
          </p:cNvPicPr>
          <p:nvPr/>
        </p:nvPicPr>
        <p:blipFill>
          <a:blip r:embed="rId1"/>
          <a:stretch>
            <a:fillRect/>
          </a:stretch>
        </p:blipFill>
        <p:spPr>
          <a:xfrm>
            <a:off x="2963545" y="1356360"/>
            <a:ext cx="3549650" cy="6503035"/>
          </a:xfrm>
          <a:prstGeom prst="rect">
            <a:avLst/>
          </a:prstGeom>
        </p:spPr>
      </p:pic>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支付订单</a:t>
            </a:r>
            <a:endParaRPr lang="zh-CN" altLang="zh-CN">
              <a:solidFill>
                <a:schemeClr val="tx1"/>
              </a:solidFill>
            </a:endParaRPr>
          </a:p>
        </p:txBody>
      </p:sp>
      <p:sp>
        <p:nvSpPr>
          <p:cNvPr id="8" name="矩形 7"/>
          <p:cNvSpPr/>
          <p:nvPr/>
        </p:nvSpPr>
        <p:spPr>
          <a:xfrm>
            <a:off x="1970405" y="1626235"/>
            <a:ext cx="1052830" cy="379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返回上个页面</a:t>
            </a:r>
            <a:endParaRPr lang="zh-CN" altLang="en-US" sz="1000">
              <a:latin typeface="微软雅黑" panose="020B0503020204020204" charset="-122"/>
              <a:ea typeface="微软雅黑" panose="020B0503020204020204" charset="-122"/>
            </a:endParaRPr>
          </a:p>
        </p:txBody>
      </p:sp>
      <p:sp>
        <p:nvSpPr>
          <p:cNvPr id="9" name="文本框 8"/>
          <p:cNvSpPr txBox="1"/>
          <p:nvPr/>
        </p:nvSpPr>
        <p:spPr>
          <a:xfrm>
            <a:off x="501015" y="885825"/>
            <a:ext cx="1859280" cy="274320"/>
          </a:xfrm>
          <a:prstGeom prst="rect">
            <a:avLst/>
          </a:prstGeom>
          <a:noFill/>
        </p:spPr>
        <p:txBody>
          <a:bodyPr wrap="none" rtlCol="0">
            <a:spAutoFit/>
          </a:bodyPr>
          <a:p>
            <a:r>
              <a:rPr lang="zh-CN" altLang="en-US" sz="1200"/>
              <a:t>线路商品，商城商品通用</a:t>
            </a:r>
            <a:endParaRPr lang="zh-CN" altLang="en-US" sz="1200"/>
          </a:p>
        </p:txBody>
      </p:sp>
      <p:sp>
        <p:nvSpPr>
          <p:cNvPr id="10" name="矩形 9"/>
          <p:cNvSpPr/>
          <p:nvPr/>
        </p:nvSpPr>
        <p:spPr>
          <a:xfrm>
            <a:off x="1412240" y="3582035"/>
            <a:ext cx="1551940" cy="1750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此部分的支付流程为</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，可选择是否试用余额支付</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，余额不够支付订单的情况下可选择支付方式下面的一种，只可选择一种</a:t>
            </a:r>
            <a:endParaRPr lang="zh-CN" altLang="en-US" sz="1000">
              <a:latin typeface="微软雅黑" panose="020B0503020204020204" charset="-122"/>
              <a:ea typeface="微软雅黑" panose="020B0503020204020204" charset="-122"/>
            </a:endParaRPr>
          </a:p>
        </p:txBody>
      </p:sp>
      <p:sp>
        <p:nvSpPr>
          <p:cNvPr id="11" name="矩形 10"/>
          <p:cNvSpPr/>
          <p:nvPr/>
        </p:nvSpPr>
        <p:spPr>
          <a:xfrm>
            <a:off x="1691640" y="7223760"/>
            <a:ext cx="1408430" cy="8267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待付金额为去除余额外的金额</a:t>
            </a:r>
            <a:endParaRPr lang="zh-CN" sz="1000">
              <a:latin typeface="微软雅黑" panose="020B0503020204020204" charset="-122"/>
              <a:ea typeface="微软雅黑" panose="020B0503020204020204" charset="-122"/>
            </a:endParaRPr>
          </a:p>
        </p:txBody>
      </p:sp>
      <p:sp>
        <p:nvSpPr>
          <p:cNvPr id="12" name="矩形 11"/>
          <p:cNvSpPr/>
          <p:nvPr/>
        </p:nvSpPr>
        <p:spPr>
          <a:xfrm>
            <a:off x="6352540" y="7223760"/>
            <a:ext cx="1789430" cy="10071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sz="1000">
                <a:latin typeface="微软雅黑" panose="020B0503020204020204" charset="-122"/>
                <a:ea typeface="微软雅黑" panose="020B0503020204020204" charset="-122"/>
              </a:rPr>
              <a:t>如果选择余额的支付，余额足够支付订单的情况下，确认后直接到支付成功界面。</a:t>
            </a:r>
            <a:endParaRPr lang="zh-CN" sz="1000">
              <a:latin typeface="微软雅黑" panose="020B0503020204020204" charset="-122"/>
              <a:ea typeface="微软雅黑" panose="020B0503020204020204" charset="-122"/>
            </a:endParaRPr>
          </a:p>
          <a:p>
            <a:pPr algn="l"/>
            <a:r>
              <a:rPr lang="zh-CN" sz="1000">
                <a:latin typeface="微软雅黑" panose="020B0503020204020204" charset="-122"/>
                <a:ea typeface="微软雅黑" panose="020B0503020204020204" charset="-122"/>
              </a:rPr>
              <a:t>如果需要微信或者支付宝支付跳转到支付界面</a:t>
            </a:r>
            <a:endParaRPr lang="zh-CN" sz="1000">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设置"/>
          <p:cNvPicPr>
            <a:picLocks noChangeAspect="1"/>
          </p:cNvPicPr>
          <p:nvPr/>
        </p:nvPicPr>
        <p:blipFill>
          <a:blip r:embed="rId1"/>
          <a:stretch>
            <a:fillRect/>
          </a:stretch>
        </p:blipFill>
        <p:spPr>
          <a:xfrm>
            <a:off x="3151505" y="1162050"/>
            <a:ext cx="3360420" cy="5977255"/>
          </a:xfrm>
          <a:prstGeom prst="rect">
            <a:avLst/>
          </a:prstGeom>
        </p:spPr>
      </p:pic>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设置</a:t>
            </a:r>
            <a:endParaRPr lang="zh-CN" altLang="zh-CN">
              <a:solidFill>
                <a:schemeClr val="tx1"/>
              </a:solidFill>
            </a:endParaRPr>
          </a:p>
        </p:txBody>
      </p:sp>
      <p:sp>
        <p:nvSpPr>
          <p:cNvPr id="2" name="矩形 1"/>
          <p:cNvSpPr/>
          <p:nvPr/>
        </p:nvSpPr>
        <p:spPr>
          <a:xfrm>
            <a:off x="1276985" y="1292860"/>
            <a:ext cx="1681480" cy="67589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endParaRPr lang="en-US" altLang="zh-CN" sz="1000">
              <a:latin typeface="微软雅黑" panose="020B0503020204020204" charset="-122"/>
              <a:ea typeface="微软雅黑" panose="020B0503020204020204" charset="-122"/>
            </a:endParaRPr>
          </a:p>
          <a:p>
            <a:pPr algn="l"/>
            <a:endParaRPr lang="en-US" altLang="zh-CN"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返回到我的界面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，意见反馈</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点击后跳转到意见反馈界面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，关于爱骑旅</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后台可编辑此部分内容</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，版本号</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1.0.0</a:t>
            </a:r>
            <a:endParaRPr lang="en-US" altLang="zh-CN" sz="1000">
              <a:latin typeface="微软雅黑" panose="020B0503020204020204" charset="-122"/>
              <a:ea typeface="微软雅黑" panose="020B0503020204020204" charset="-122"/>
            </a:endParaRPr>
          </a:p>
          <a:p>
            <a:pPr algn="l"/>
            <a:endParaRPr lang="en-US" altLang="zh-CN"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4</a:t>
            </a:r>
            <a:r>
              <a:rPr lang="zh-CN" altLang="en-US" sz="1000">
                <a:latin typeface="微软雅黑" panose="020B0503020204020204" charset="-122"/>
                <a:ea typeface="微软雅黑" panose="020B0503020204020204" charset="-122"/>
              </a:rPr>
              <a:t>，通知</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可查看各类公告：预约的线路商品确定时间提醒，线路商品出发</a:t>
            </a:r>
            <a:r>
              <a:rPr lang="en-US" altLang="zh-CN" sz="1000">
                <a:latin typeface="微软雅黑" panose="020B0503020204020204" charset="-122"/>
                <a:ea typeface="微软雅黑" panose="020B0503020204020204" charset="-122"/>
              </a:rPr>
              <a:t>3</a:t>
            </a:r>
            <a:r>
              <a:rPr lang="zh-CN" altLang="en-US" sz="1000">
                <a:latin typeface="微软雅黑" panose="020B0503020204020204" charset="-122"/>
                <a:ea typeface="微软雅黑" panose="020B0503020204020204" charset="-122"/>
              </a:rPr>
              <a:t>日前提醒，约骑活动开团提醒，审核通过提醒，退款成功提醒，每次通知都会在</a:t>
            </a:r>
            <a:r>
              <a:rPr lang="en-US" altLang="zh-CN" sz="1000">
                <a:latin typeface="微软雅黑" panose="020B0503020204020204" charset="-122"/>
                <a:ea typeface="微软雅黑" panose="020B0503020204020204" charset="-122"/>
              </a:rPr>
              <a:t>app</a:t>
            </a:r>
            <a:r>
              <a:rPr lang="zh-CN" altLang="en-US" sz="1000">
                <a:latin typeface="微软雅黑" panose="020B0503020204020204" charset="-122"/>
                <a:ea typeface="微软雅黑" panose="020B0503020204020204" charset="-122"/>
              </a:rPr>
              <a:t>内部进行弹窗提示</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，清除缓存</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点击弹出提示是否清楚缓存，确定就清除，取消就退出</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6</a:t>
            </a:r>
            <a:r>
              <a:rPr lang="zh-CN" altLang="en-US" sz="1000">
                <a:latin typeface="微软雅黑" panose="020B0503020204020204" charset="-122"/>
                <a:ea typeface="微软雅黑" panose="020B0503020204020204" charset="-122"/>
              </a:rPr>
              <a:t>，修改密码</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点击后跳转到修改密码的界面</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7</a:t>
            </a:r>
            <a:r>
              <a:rPr lang="zh-CN" altLang="en-US" sz="1000">
                <a:latin typeface="微软雅黑" panose="020B0503020204020204" charset="-122"/>
                <a:ea typeface="微软雅黑" panose="020B0503020204020204" charset="-122"/>
              </a:rPr>
              <a:t>，联系我们</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直接显示客服电话</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8</a:t>
            </a:r>
            <a:r>
              <a:rPr lang="zh-CN" altLang="en-US" sz="1000">
                <a:latin typeface="微软雅黑" panose="020B0503020204020204" charset="-122"/>
                <a:ea typeface="微软雅黑" panose="020B0503020204020204" charset="-122"/>
              </a:rPr>
              <a:t>，退出登录</a:t>
            </a:r>
            <a:endParaRPr lang="zh-CN" altLang="en-US" sz="1000">
              <a:latin typeface="微软雅黑" panose="020B0503020204020204" charset="-122"/>
              <a:ea typeface="微软雅黑" panose="020B0503020204020204" charset="-122"/>
            </a:endParaRPr>
          </a:p>
          <a:p>
            <a:pPr algn="l"/>
            <a:r>
              <a:rPr lang="zh-CN" altLang="en-US" sz="1000">
                <a:latin typeface="微软雅黑" panose="020B0503020204020204" charset="-122"/>
                <a:ea typeface="微软雅黑" panose="020B0503020204020204" charset="-122"/>
              </a:rPr>
              <a:t>点击后弹窗提示确认退出吗？取消退出弹窗，确认退出，退出后跳转到</a:t>
            </a:r>
            <a:r>
              <a:rPr lang="en-US" altLang="zh-CN" sz="1000">
                <a:latin typeface="微软雅黑" panose="020B0503020204020204" charset="-122"/>
                <a:ea typeface="微软雅黑" panose="020B0503020204020204" charset="-122"/>
              </a:rPr>
              <a:t>app</a:t>
            </a:r>
            <a:r>
              <a:rPr lang="zh-CN" altLang="en-US" sz="1000">
                <a:latin typeface="微软雅黑" panose="020B0503020204020204" charset="-122"/>
                <a:ea typeface="微软雅黑" panose="020B0503020204020204" charset="-122"/>
              </a:rPr>
              <a:t>首页</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ps</a:t>
            </a:r>
            <a:r>
              <a:rPr lang="zh-CN" altLang="en-US" sz="1000">
                <a:latin typeface="微软雅黑" panose="020B0503020204020204" charset="-122"/>
                <a:ea typeface="微软雅黑" panose="020B0503020204020204" charset="-122"/>
              </a:rPr>
              <a:t>：增加常用信息和客服</a:t>
            </a:r>
            <a:endParaRPr lang="zh-CN" altLang="en-US" sz="1000">
              <a:latin typeface="微软雅黑" panose="020B0503020204020204" charset="-122"/>
              <a:ea typeface="微软雅黑" panose="020B0503020204020204" charset="-122"/>
            </a:endParaRPr>
          </a:p>
          <a:p>
            <a:pPr algn="l"/>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意见反馈"/>
          <p:cNvPicPr>
            <a:picLocks noChangeAspect="1"/>
          </p:cNvPicPr>
          <p:nvPr/>
        </p:nvPicPr>
        <p:blipFill>
          <a:blip r:embed="rId1"/>
          <a:stretch>
            <a:fillRect/>
          </a:stretch>
        </p:blipFill>
        <p:spPr>
          <a:xfrm>
            <a:off x="2881630" y="1308735"/>
            <a:ext cx="3473450" cy="6178550"/>
          </a:xfrm>
          <a:prstGeom prst="rect">
            <a:avLst/>
          </a:prstGeom>
        </p:spPr>
      </p:pic>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意见反馈</a:t>
            </a:r>
            <a:endParaRPr lang="zh-CN" altLang="zh-CN">
              <a:solidFill>
                <a:schemeClr val="tx1"/>
              </a:solidFill>
            </a:endParaRPr>
          </a:p>
        </p:txBody>
      </p:sp>
      <p:sp>
        <p:nvSpPr>
          <p:cNvPr id="8" name="矩形 7"/>
          <p:cNvSpPr/>
          <p:nvPr/>
        </p:nvSpPr>
        <p:spPr>
          <a:xfrm>
            <a:off x="1941830" y="1521460"/>
            <a:ext cx="1052830" cy="379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返回设置界面</a:t>
            </a:r>
            <a:endParaRPr lang="zh-CN" altLang="en-US" sz="1000">
              <a:latin typeface="微软雅黑" panose="020B0503020204020204" charset="-122"/>
              <a:ea typeface="微软雅黑" panose="020B0503020204020204" charset="-122"/>
            </a:endParaRPr>
          </a:p>
        </p:txBody>
      </p:sp>
      <p:sp>
        <p:nvSpPr>
          <p:cNvPr id="6" name="矩形 5"/>
          <p:cNvSpPr/>
          <p:nvPr/>
        </p:nvSpPr>
        <p:spPr>
          <a:xfrm>
            <a:off x="1296035" y="2620010"/>
            <a:ext cx="1461770" cy="18935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输入内容，最少</a:t>
            </a:r>
            <a:r>
              <a:rPr lang="en-US" altLang="zh-CN" sz="1000">
                <a:latin typeface="微软雅黑" panose="020B0503020204020204" charset="-122"/>
                <a:ea typeface="微软雅黑" panose="020B0503020204020204" charset="-122"/>
              </a:rPr>
              <a:t>5</a:t>
            </a:r>
            <a:r>
              <a:rPr lang="zh-CN" altLang="en-US" sz="1000">
                <a:latin typeface="微软雅黑" panose="020B0503020204020204" charset="-122"/>
                <a:ea typeface="微软雅黑" panose="020B0503020204020204" charset="-122"/>
              </a:rPr>
              <a:t>个字，最多</a:t>
            </a:r>
            <a:r>
              <a:rPr lang="en-US" altLang="zh-CN" sz="1000">
                <a:latin typeface="微软雅黑" panose="020B0503020204020204" charset="-122"/>
                <a:ea typeface="微软雅黑" panose="020B0503020204020204" charset="-122"/>
              </a:rPr>
              <a:t>1000</a:t>
            </a:r>
            <a:r>
              <a:rPr lang="zh-CN" altLang="en-US" sz="1000">
                <a:latin typeface="微软雅黑" panose="020B0503020204020204" charset="-122"/>
                <a:ea typeface="微软雅黑" panose="020B0503020204020204" charset="-122"/>
              </a:rPr>
              <a:t>字，输入内容点击确认后跳转到设置界面，提示发布成功，如内容填写为空提示用户填写。可多次发布，不受次数和时间限制。</a:t>
            </a:r>
            <a:endParaRPr lang="zh-CN" altLang="en-US" sz="1000">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修改密码"/>
          <p:cNvPicPr>
            <a:picLocks noChangeAspect="1"/>
          </p:cNvPicPr>
          <p:nvPr/>
        </p:nvPicPr>
        <p:blipFill>
          <a:blip r:embed="rId1"/>
          <a:stretch>
            <a:fillRect/>
          </a:stretch>
        </p:blipFill>
        <p:spPr>
          <a:xfrm>
            <a:off x="2667635" y="800100"/>
            <a:ext cx="3286125" cy="5845810"/>
          </a:xfrm>
          <a:prstGeom prst="rect">
            <a:avLst/>
          </a:prstGeom>
        </p:spPr>
      </p:pic>
      <p:sp>
        <p:nvSpPr>
          <p:cNvPr id="23" name="矩形 22"/>
          <p:cNvSpPr/>
          <p:nvPr/>
        </p:nvSpPr>
        <p:spPr>
          <a:xfrm>
            <a:off x="501015" y="247650"/>
            <a:ext cx="1828800" cy="5524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zh-CN">
                <a:solidFill>
                  <a:schemeClr val="tx1"/>
                </a:solidFill>
              </a:rPr>
              <a:t>修改登录密码</a:t>
            </a:r>
            <a:endParaRPr lang="zh-CN" altLang="zh-CN">
              <a:solidFill>
                <a:schemeClr val="tx1"/>
              </a:solidFill>
            </a:endParaRPr>
          </a:p>
        </p:txBody>
      </p:sp>
      <p:sp>
        <p:nvSpPr>
          <p:cNvPr id="8" name="矩形 7"/>
          <p:cNvSpPr/>
          <p:nvPr/>
        </p:nvSpPr>
        <p:spPr>
          <a:xfrm>
            <a:off x="1818640" y="1007110"/>
            <a:ext cx="1052830" cy="379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返回设置界面</a:t>
            </a:r>
            <a:endParaRPr lang="zh-CN" altLang="en-US" sz="1000">
              <a:latin typeface="微软雅黑" panose="020B0503020204020204" charset="-122"/>
              <a:ea typeface="微软雅黑" panose="020B0503020204020204" charset="-122"/>
            </a:endParaRPr>
          </a:p>
        </p:txBody>
      </p:sp>
      <p:sp>
        <p:nvSpPr>
          <p:cNvPr id="7" name="矩形 6"/>
          <p:cNvSpPr/>
          <p:nvPr/>
        </p:nvSpPr>
        <p:spPr>
          <a:xfrm>
            <a:off x="5822315" y="1386205"/>
            <a:ext cx="1052830" cy="379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zh-CN" altLang="en-US" sz="1000">
                <a:latin typeface="微软雅黑" panose="020B0503020204020204" charset="-122"/>
                <a:ea typeface="微软雅黑" panose="020B0503020204020204" charset="-122"/>
              </a:rPr>
              <a:t>点击是否显示密码</a:t>
            </a:r>
            <a:endParaRPr lang="zh-CN" altLang="en-US" sz="1000">
              <a:latin typeface="微软雅黑" panose="020B0503020204020204" charset="-122"/>
              <a:ea typeface="微软雅黑" panose="020B0503020204020204" charset="-122"/>
            </a:endParaRPr>
          </a:p>
        </p:txBody>
      </p:sp>
      <p:sp>
        <p:nvSpPr>
          <p:cNvPr id="9" name="矩形 8"/>
          <p:cNvSpPr/>
          <p:nvPr/>
        </p:nvSpPr>
        <p:spPr>
          <a:xfrm>
            <a:off x="1276985" y="1534160"/>
            <a:ext cx="1299845" cy="174117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l"/>
            <a:r>
              <a:rPr lang="en-US" altLang="zh-CN" sz="1000">
                <a:latin typeface="微软雅黑" panose="020B0503020204020204" charset="-122"/>
                <a:ea typeface="微软雅黑" panose="020B0503020204020204" charset="-122"/>
              </a:rPr>
              <a:t>1</a:t>
            </a:r>
            <a:r>
              <a:rPr lang="zh-CN" altLang="en-US" sz="1000">
                <a:latin typeface="微软雅黑" panose="020B0503020204020204" charset="-122"/>
                <a:ea typeface="微软雅黑" panose="020B0503020204020204" charset="-122"/>
              </a:rPr>
              <a:t>，点击确认后到设置界面提示修改成功</a:t>
            </a:r>
            <a:endParaRPr lang="zh-CN" altLang="en-US" sz="1000">
              <a:latin typeface="微软雅黑" panose="020B0503020204020204" charset="-122"/>
              <a:ea typeface="微软雅黑" panose="020B0503020204020204" charset="-122"/>
            </a:endParaRPr>
          </a:p>
          <a:p>
            <a:pPr algn="l"/>
            <a:r>
              <a:rPr lang="en-US" altLang="zh-CN" sz="1000">
                <a:latin typeface="微软雅黑" panose="020B0503020204020204" charset="-122"/>
                <a:ea typeface="微软雅黑" panose="020B0503020204020204" charset="-122"/>
              </a:rPr>
              <a:t>2</a:t>
            </a:r>
            <a:r>
              <a:rPr lang="zh-CN" altLang="en-US" sz="1000">
                <a:latin typeface="微软雅黑" panose="020B0503020204020204" charset="-122"/>
                <a:ea typeface="微软雅黑" panose="020B0503020204020204" charset="-122"/>
              </a:rPr>
              <a:t>，如果输入错误此页面弹窗提示用户重新输入</a:t>
            </a:r>
            <a:endParaRPr lang="zh-CN" altLang="en-US" sz="1000">
              <a:latin typeface="微软雅黑" panose="020B0503020204020204" charset="-122"/>
              <a:ea typeface="微软雅黑" panose="020B0503020204020204" charset="-122"/>
            </a:endParaRPr>
          </a:p>
        </p:txBody>
      </p:sp>
    </p:spTree>
  </p:cSld>
  <p:clrMapOvr>
    <a:masterClrMapping/>
  </p:clrMapOvr>
</p:sld>
</file>

<file path=ppt/tags/tag1.xml><?xml version="1.0" encoding="utf-8"?>
<p:tagLst xmlns:p="http://schemas.openxmlformats.org/presentationml/2006/main">
  <p:tag name="MH" val="20151210172630"/>
  <p:tag name="MH_LIBRARY" val="GRAPHIC"/>
  <p:tag name="MH_ORDER" val="Chevron 47"/>
</p:tagLst>
</file>

<file path=ppt/tags/tag2.xml><?xml version="1.0" encoding="utf-8"?>
<p:tagLst xmlns:p="http://schemas.openxmlformats.org/presentationml/2006/main">
  <p:tag name="MH" val="20151210174046"/>
  <p:tag name="MH_LIBRARY" val="GRAPHIC"/>
  <p:tag name="MH_ORDER" val="Oval 2"/>
</p:tagLst>
</file>

<file path=ppt/tags/tag3.xml><?xml version="1.0" encoding="utf-8"?>
<p:tagLst xmlns:p="http://schemas.openxmlformats.org/presentationml/2006/main">
  <p:tag name="MH" val="20151210174046"/>
  <p:tag name="MH_LIBRARY" val="GRAPHIC"/>
  <p:tag name="MH_ORDER" val="Oval 4"/>
</p:tagLst>
</file>

<file path=ppt/tags/tag4.xml><?xml version="1.0" encoding="utf-8"?>
<p:tagLst xmlns:p="http://schemas.openxmlformats.org/presentationml/2006/main">
  <p:tag name="MH" val="20151210174046"/>
  <p:tag name="MH_LIBRARY" val="GRAPHIC"/>
  <p:tag name="MH_ORDER" val="Oval 5"/>
</p:tagLst>
</file>

<file path=ppt/tags/tag5.xml><?xml version="1.0" encoding="utf-8"?>
<p:tagLst xmlns:p="http://schemas.openxmlformats.org/presentationml/2006/main">
  <p:tag name="MH" val="20151210174046"/>
  <p:tag name="MH_LIBRARY" val="GRAPHIC"/>
  <p:tag name="MH_ORDER" val="Oval 6"/>
</p:tagLst>
</file>

<file path=ppt/tags/tag6.xml><?xml version="1.0" encoding="utf-8"?>
<p:tagLst xmlns:p="http://schemas.openxmlformats.org/presentationml/2006/main">
  <p:tag name="MH" val="20151210174046"/>
  <p:tag name="MH_LIBRARY" val="GRAPHIC"/>
  <p:tag name="MH_ORDER" val="Oval 7"/>
</p:tagLst>
</file>

<file path=ppt/tags/tag7.xml><?xml version="1.0" encoding="utf-8"?>
<p:tagLst xmlns:p="http://schemas.openxmlformats.org/presentationml/2006/main">
  <p:tag name="MH" val="20151210174046"/>
  <p:tag name="MH_LIBRARY" val="GRAPHIC"/>
  <p:tag name="MH_ORDER" val="Oval 3"/>
</p:tagLst>
</file>

<file path=ppt/tags/tag8.xml><?xml version="1.0" encoding="utf-8"?>
<p:tagLst xmlns:p="http://schemas.openxmlformats.org/presentationml/2006/main">
  <p:tag name="KSO_WM_TAG_VERSION" val="1.0"/>
  <p:tag name="KSO_WM_TEMPLATE_CATEGORY" val="custom"/>
  <p:tag name="KSO_WM_TEMPLATE_INDEX" val="160484"/>
</p:tagLst>
</file>

<file path=ppt/tags/tag9.xml><?xml version="1.0" encoding="utf-8"?>
<p:tagLst xmlns:p="http://schemas.openxmlformats.org/presentationml/2006/main">
  <p:tag name="KSO_WM_TAG_VERSION" val="1.0"/>
  <p:tag name="KSO_WM_TEMPLATE_CATEGORY" val="custom"/>
  <p:tag name="KSO_WM_TEMPLATE_INDEX" val="160484"/>
</p:tagLst>
</file>

<file path=ppt/theme/theme1.xml><?xml version="1.0" encoding="utf-8"?>
<a:theme xmlns:a="http://schemas.openxmlformats.org/drawingml/2006/main" name="1_Office 主题">
  <a:themeElements>
    <a:clrScheme name="自定义 224">
      <a:dk1>
        <a:sysClr val="windowText" lastClr="000000"/>
      </a:dk1>
      <a:lt1>
        <a:sysClr val="window" lastClr="FFFFFF"/>
      </a:lt1>
      <a:dk2>
        <a:srgbClr val="44546A"/>
      </a:dk2>
      <a:lt2>
        <a:srgbClr val="E7E6E6"/>
      </a:lt2>
      <a:accent1>
        <a:srgbClr val="9BC032"/>
      </a:accent1>
      <a:accent2>
        <a:srgbClr val="FFC000"/>
      </a:accent2>
      <a:accent3>
        <a:srgbClr val="00B0F0"/>
      </a:accent3>
      <a:accent4>
        <a:srgbClr val="CDA599"/>
      </a:accent4>
      <a:accent5>
        <a:srgbClr val="4472C4"/>
      </a:accent5>
      <a:accent6>
        <a:srgbClr val="70AD47"/>
      </a:accent6>
      <a:hlink>
        <a:srgbClr val="0563C1"/>
      </a:hlink>
      <a:folHlink>
        <a:srgbClr val="954F72"/>
      </a:folHlink>
    </a:clrScheme>
    <a:fontScheme name="自定义 64">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8458</Words>
  <Application>WPS 演示</Application>
  <PresentationFormat>宽屏</PresentationFormat>
  <Paragraphs>765</Paragraphs>
  <Slides>40</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Arial</vt:lpstr>
      <vt:lpstr>宋体</vt:lpstr>
      <vt:lpstr>Wingdings</vt:lpstr>
      <vt:lpstr>微软雅黑</vt:lpstr>
      <vt:lpstr>黑体</vt:lpstr>
      <vt:lpstr>Calibri</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admin</cp:lastModifiedBy>
  <cp:revision>15</cp:revision>
  <dcterms:created xsi:type="dcterms:W3CDTF">2017-03-09T03:30:00Z</dcterms:created>
  <dcterms:modified xsi:type="dcterms:W3CDTF">2017-03-23T06:21:36Z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2052-10.1.0.6260</vt:lpwstr>
  </property>
</Properties>
</file>